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1" r:id="rId2"/>
    <p:sldMasterId id="2147483723" r:id="rId3"/>
    <p:sldMasterId id="2147483737" r:id="rId4"/>
  </p:sldMasterIdLst>
  <p:notesMasterIdLst>
    <p:notesMasterId r:id="rId13"/>
  </p:notesMasterIdLst>
  <p:sldIdLst>
    <p:sldId id="257" r:id="rId5"/>
    <p:sldId id="256" r:id="rId6"/>
    <p:sldId id="345" r:id="rId7"/>
    <p:sldId id="346" r:id="rId8"/>
    <p:sldId id="347" r:id="rId9"/>
    <p:sldId id="349" r:id="rId10"/>
    <p:sldId id="351" r:id="rId11"/>
    <p:sldId id="35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9150"/>
    <a:srgbClr val="3DB966"/>
    <a:srgbClr val="1A4E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88980" autoAdjust="0"/>
  </p:normalViewPr>
  <p:slideViewPr>
    <p:cSldViewPr snapToGrid="0">
      <p:cViewPr varScale="1">
        <p:scale>
          <a:sx n="59" d="100"/>
          <a:sy n="59" d="100"/>
        </p:scale>
        <p:origin x="9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EDDB42-D2DC-4D21-B8A6-90040E2DE1FD}" type="datetimeFigureOut">
              <a:rPr lang="en-US" smtClean="0"/>
              <a:t>4/6/2023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BA1D2-CE61-4A43-8751-A9E4CD379737}" type="slidenum">
              <a:rPr lang="en-US" smtClean="0"/>
              <a:t>‹#›</a:t>
            </a:fld>
            <a:endParaRPr lang="en-US"/>
          </a:p>
        </p:txBody>
      </p:sp>
    </p:spTree>
    <p:extLst>
      <p:ext uri="{BB962C8B-B14F-4D97-AF65-F5344CB8AC3E}">
        <p14:creationId xmlns:p14="http://schemas.microsoft.com/office/powerpoint/2010/main" val="750601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9E11E2-0CE5-47E6-BB4A-D82EEF769FA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494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2338" y="1371601"/>
            <a:ext cx="8526965" cy="1958726"/>
          </a:xfrm>
          <a:solidFill>
            <a:schemeClr val="tx2">
              <a:alpha val="0"/>
            </a:schemeClr>
          </a:solidFill>
        </p:spPr>
        <p:txBody>
          <a:bodyPr lIns="0" rIns="0" bIns="91440" anchor="b" anchorCtr="0"/>
          <a:lstStyle>
            <a:lvl1pPr>
              <a:defRPr sz="38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552338" y="3330329"/>
            <a:ext cx="8526965" cy="1546471"/>
          </a:xfrm>
          <a:solidFill>
            <a:schemeClr val="tx2">
              <a:alpha val="0"/>
            </a:schemeClr>
          </a:solidFill>
        </p:spPr>
        <p:txBody>
          <a:bodyPr lIns="0" rIns="0" bIns="91440">
            <a:noAutofit/>
          </a:bodyPr>
          <a:lstStyle>
            <a:lvl1pPr marL="0" indent="0" algn="l">
              <a:lnSpc>
                <a:spcPct val="103000"/>
              </a:lnSpc>
              <a:spcBef>
                <a:spcPts val="0"/>
              </a:spcBef>
              <a:buNone/>
              <a:defRPr sz="240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941910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12192000" cy="6216650"/>
          </a:xfrm>
        </p:spPr>
        <p:txBody>
          <a:bodyPr anchor="ctr" anchorCtr="1"/>
          <a:lstStyle>
            <a:lvl1pPr marL="0" indent="0">
              <a:buNone/>
              <a:defRPr/>
            </a:lvl1pPr>
          </a:lstStyle>
          <a:p>
            <a:r>
              <a:rPr lang="en-US" dirty="0"/>
              <a:t>Drag picture to placeholder or click icon to add</a:t>
            </a:r>
          </a:p>
        </p:txBody>
      </p:sp>
    </p:spTree>
    <p:extLst>
      <p:ext uri="{BB962C8B-B14F-4D97-AF65-F5344CB8AC3E}">
        <p14:creationId xmlns:p14="http://schemas.microsoft.com/office/powerpoint/2010/main" val="33228127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Only Masters">
    <p:spTree>
      <p:nvGrpSpPr>
        <p:cNvPr id="1" name=""/>
        <p:cNvGrpSpPr/>
        <p:nvPr/>
      </p:nvGrpSpPr>
      <p:grpSpPr>
        <a:xfrm>
          <a:off x="0" y="0"/>
          <a:ext cx="0" cy="0"/>
          <a:chOff x="0" y="0"/>
          <a:chExt cx="0" cy="0"/>
        </a:xfrm>
      </p:grpSpPr>
      <p:sp>
        <p:nvSpPr>
          <p:cNvPr id="2" name="TextBox 1"/>
          <p:cNvSpPr txBox="1"/>
          <p:nvPr/>
        </p:nvSpPr>
        <p:spPr>
          <a:xfrm>
            <a:off x="1320800" y="1388443"/>
            <a:ext cx="9550400" cy="2751522"/>
          </a:xfrm>
          <a:prstGeom prst="rect">
            <a:avLst/>
          </a:prstGeom>
          <a:noFill/>
        </p:spPr>
        <p:txBody>
          <a:bodyPr wrap="square" rtlCol="0">
            <a:spAutoFit/>
          </a:bodyPr>
          <a:lstStyle/>
          <a:p>
            <a:pPr algn="ctr">
              <a:lnSpc>
                <a:spcPct val="90000"/>
              </a:lnSpc>
            </a:pPr>
            <a:r>
              <a:rPr lang="en-US" sz="9600" b="1" dirty="0"/>
              <a:t>Title </a:t>
            </a:r>
            <a:br>
              <a:rPr lang="en-US" sz="9600" b="1" dirty="0"/>
            </a:br>
            <a:r>
              <a:rPr lang="en-US" sz="9600" b="1" dirty="0"/>
              <a:t>Only </a:t>
            </a:r>
            <a:r>
              <a:rPr lang="en-US" sz="9600" b="1" baseline="0" dirty="0"/>
              <a:t> </a:t>
            </a:r>
            <a:r>
              <a:rPr lang="en-US" sz="9600" b="1" dirty="0"/>
              <a:t>Masters</a:t>
            </a:r>
          </a:p>
        </p:txBody>
      </p:sp>
    </p:spTree>
    <p:extLst>
      <p:ext uri="{BB962C8B-B14F-4D97-AF65-F5344CB8AC3E}">
        <p14:creationId xmlns:p14="http://schemas.microsoft.com/office/powerpoint/2010/main" val="20575317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762000"/>
          </a:xfrm>
        </p:spPr>
        <p:txBody>
          <a:bodyPr/>
          <a:lstStyle/>
          <a:p>
            <a:r>
              <a:rPr lang="en-US"/>
              <a:t>Click to edit Master title style</a:t>
            </a:r>
          </a:p>
        </p:txBody>
      </p:sp>
    </p:spTree>
    <p:extLst>
      <p:ext uri="{BB962C8B-B14F-4D97-AF65-F5344CB8AC3E}">
        <p14:creationId xmlns:p14="http://schemas.microsoft.com/office/powerpoint/2010/main" val="7424574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Only" preserve="1">
  <p:cSld name="Title No Line">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762000"/>
          </a:xfrm>
        </p:spPr>
        <p:txBody>
          <a:bodyPr/>
          <a:lstStyle/>
          <a:p>
            <a:r>
              <a:rPr lang="en-US"/>
              <a:t>Click to edit Master title style</a:t>
            </a:r>
          </a:p>
        </p:txBody>
      </p:sp>
    </p:spTree>
    <p:extLst>
      <p:ext uri="{BB962C8B-B14F-4D97-AF65-F5344CB8AC3E}">
        <p14:creationId xmlns:p14="http://schemas.microsoft.com/office/powerpoint/2010/main" val="24310269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Title + Lin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762000"/>
          </a:xfrm>
        </p:spPr>
        <p:txBody>
          <a:bodyPr/>
          <a:lstStyle/>
          <a:p>
            <a:r>
              <a:rPr lang="en-US"/>
              <a:t>Click to edit Master title style</a:t>
            </a:r>
          </a:p>
        </p:txBody>
      </p:sp>
      <p:cxnSp>
        <p:nvCxnSpPr>
          <p:cNvPr id="3" name="Straight Connector 2"/>
          <p:cNvCxnSpPr/>
          <p:nvPr userDrawn="1"/>
        </p:nvCxnSpPr>
        <p:spPr>
          <a:xfrm>
            <a:off x="609600" y="1143000"/>
            <a:ext cx="115824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662537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Title + Nothing Else">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1"/>
            <a:ext cx="10972800" cy="762000"/>
          </a:xfrm>
        </p:spPr>
        <p:txBody>
          <a:bodyPr anchor="b" anchorCtr="0"/>
          <a:lstStyle/>
          <a:p>
            <a:r>
              <a:rPr lang="en-US"/>
              <a:t>Click to edit Master title style</a:t>
            </a:r>
          </a:p>
        </p:txBody>
      </p:sp>
    </p:spTree>
    <p:extLst>
      <p:ext uri="{BB962C8B-B14F-4D97-AF65-F5344CB8AC3E}">
        <p14:creationId xmlns:p14="http://schemas.microsoft.com/office/powerpoint/2010/main" val="37638853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Blank with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587372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Blank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1440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CD7F-033B-D241-B61B-15A9AC703F7D}"/>
              </a:ext>
            </a:extLst>
          </p:cNvPr>
          <p:cNvSpPr>
            <a:spLocks noGrp="1"/>
          </p:cNvSpPr>
          <p:nvPr>
            <p:ph type="title"/>
          </p:nvPr>
        </p:nvSpPr>
        <p:spPr>
          <a:xfrm>
            <a:off x="612647" y="166252"/>
            <a:ext cx="10671048" cy="1024128"/>
          </a:xfrm>
          <a:prstGeom prst="rect">
            <a:avLst/>
          </a:prstGeom>
        </p:spPr>
        <p:txBody>
          <a:bodyPr anchor="b">
            <a:normAutofit/>
          </a:bodyPr>
          <a:lstStyle>
            <a:lvl1pPr>
              <a:defRPr sz="3200">
                <a:solidFill>
                  <a:schemeClr val="bg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8F50CA9-06F6-D64B-83F0-53FFB22B55DF}"/>
              </a:ext>
            </a:extLst>
          </p:cNvPr>
          <p:cNvSpPr>
            <a:spLocks noGrp="1"/>
          </p:cNvSpPr>
          <p:nvPr>
            <p:ph idx="1"/>
          </p:nvPr>
        </p:nvSpPr>
        <p:spPr>
          <a:xfrm>
            <a:off x="612648" y="1371621"/>
            <a:ext cx="10668005" cy="4584335"/>
          </a:xfrm>
        </p:spPr>
        <p:txBody>
          <a:bodyPr/>
          <a:lstStyle>
            <a:lvl1pPr>
              <a:buClr>
                <a:schemeClr val="accent2"/>
              </a:buClr>
              <a:defRPr/>
            </a:lvl1pPr>
            <a:lvl2pPr marL="600965" indent="-363470">
              <a:buClr>
                <a:schemeClr val="accent2"/>
              </a:buClr>
              <a:buFont typeface="Calibri" panose="020F0502020204030204" pitchFamily="34" charset="0"/>
              <a:buChar char="‒"/>
              <a:defRPr/>
            </a:lvl2pPr>
            <a:lvl3pPr>
              <a:buClr>
                <a:schemeClr val="accent2"/>
              </a:buClr>
              <a:defRPr/>
            </a:lvl3pPr>
            <a:lvl4pPr marL="1194721" indent="-356270">
              <a:buClr>
                <a:schemeClr val="accent2"/>
              </a:buClr>
              <a:buFont typeface="Calibri" panose="020F0502020204030204" pitchFamily="34" charset="0"/>
              <a:buChar cha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1">
            <a:extLst>
              <a:ext uri="{FF2B5EF4-FFF2-40B4-BE49-F238E27FC236}">
                <a16:creationId xmlns:a16="http://schemas.microsoft.com/office/drawing/2014/main" id="{A9D9D13A-61A0-473E-AC92-D674805E4760}"/>
              </a:ext>
            </a:extLst>
          </p:cNvPr>
          <p:cNvSpPr>
            <a:spLocks noGrp="1"/>
          </p:cNvSpPr>
          <p:nvPr>
            <p:ph type="ftr" sz="quarter" idx="3"/>
          </p:nvPr>
        </p:nvSpPr>
        <p:spPr>
          <a:xfrm>
            <a:off x="559147" y="6318000"/>
            <a:ext cx="10721527" cy="365125"/>
          </a:xfrm>
          <a:prstGeom prst="rect">
            <a:avLst/>
          </a:prstGeom>
        </p:spPr>
        <p:txBody>
          <a:bodyPr vert="horz" lIns="91408" tIns="45718" rIns="91408" bIns="45718" rtlCol="0" anchor="b" anchorCtr="0"/>
          <a:lstStyle>
            <a:lvl1pPr algn="l">
              <a:defRPr sz="900">
                <a:solidFill>
                  <a:schemeClr val="tx2"/>
                </a:solidFill>
              </a:defRPr>
            </a:lvl1pPr>
          </a:lstStyle>
          <a:p>
            <a:endParaRPr lang="en-GB"/>
          </a:p>
        </p:txBody>
      </p:sp>
    </p:spTree>
    <p:extLst>
      <p:ext uri="{BB962C8B-B14F-4D97-AF65-F5344CB8AC3E}">
        <p14:creationId xmlns:p14="http://schemas.microsoft.com/office/powerpoint/2010/main" val="3750694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General Content Title Only_Footer">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519" y="387758"/>
            <a:ext cx="10972162" cy="775862"/>
          </a:xfrm>
          <a:prstGeom prst="rect">
            <a:avLst/>
          </a:prstGeom>
        </p:spPr>
        <p:txBody>
          <a:bodyPr anchor="b">
            <a:normAutofit/>
          </a:bodyPr>
          <a:lstStyle>
            <a:lvl1pPr>
              <a:defRPr sz="2400" b="1" baseline="0">
                <a:solidFill>
                  <a:schemeClr val="accent3"/>
                </a:solidFill>
                <a:latin typeface="Arial" charset="0"/>
                <a:ea typeface="Arial" charset="0"/>
                <a:cs typeface="Arial" charset="0"/>
              </a:defRPr>
            </a:lvl1pPr>
          </a:lstStyle>
          <a:p>
            <a:r>
              <a:rPr lang="en-US"/>
              <a:t>Slide Title Goes Here</a:t>
            </a:r>
          </a:p>
        </p:txBody>
      </p:sp>
      <p:sp>
        <p:nvSpPr>
          <p:cNvPr id="2" name="Rectangle 1">
            <a:extLst>
              <a:ext uri="{FF2B5EF4-FFF2-40B4-BE49-F238E27FC236}">
                <a16:creationId xmlns:a16="http://schemas.microsoft.com/office/drawing/2014/main" id="{BACA0795-7945-6B9B-BEF9-53731481182F}"/>
              </a:ext>
            </a:extLst>
          </p:cNvPr>
          <p:cNvSpPr/>
          <p:nvPr userDrawn="1"/>
        </p:nvSpPr>
        <p:spPr>
          <a:xfrm>
            <a:off x="1" y="6671732"/>
            <a:ext cx="12192000" cy="18626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5" name="Text Placeholder 4">
            <a:extLst>
              <a:ext uri="{FF2B5EF4-FFF2-40B4-BE49-F238E27FC236}">
                <a16:creationId xmlns:a16="http://schemas.microsoft.com/office/drawing/2014/main" id="{F7869AB9-A813-956C-7B01-34B343374B28}"/>
              </a:ext>
            </a:extLst>
          </p:cNvPr>
          <p:cNvSpPr>
            <a:spLocks noGrp="1"/>
          </p:cNvSpPr>
          <p:nvPr>
            <p:ph type="body" sz="quarter" idx="10" hasCustomPrompt="1"/>
          </p:nvPr>
        </p:nvSpPr>
        <p:spPr>
          <a:xfrm>
            <a:off x="658368" y="5678424"/>
            <a:ext cx="10655300" cy="368300"/>
          </a:xfrm>
          <a:prstGeom prst="rect">
            <a:avLst/>
          </a:prstGeom>
        </p:spPr>
        <p:txBody>
          <a:bodyPr/>
          <a:lstStyle>
            <a:lvl1pPr marL="0" indent="0">
              <a:lnSpc>
                <a:spcPct val="100000"/>
              </a:lnSpc>
              <a:spcBef>
                <a:spcPts val="0"/>
              </a:spcBef>
              <a:buFontTx/>
              <a:buNone/>
              <a:defRPr sz="800">
                <a:solidFill>
                  <a:srgbClr val="000000"/>
                </a:solidFill>
              </a:defRPr>
            </a:lvl1pPr>
            <a:lvl2pPr marL="457200" indent="0">
              <a:buFontTx/>
              <a:buNone/>
              <a:defRPr sz="800">
                <a:solidFill>
                  <a:schemeClr val="tx1"/>
                </a:solidFill>
              </a:defRPr>
            </a:lvl2pPr>
            <a:lvl3pPr marL="914400" indent="0">
              <a:buFontTx/>
              <a:buNone/>
              <a:defRPr sz="800">
                <a:solidFill>
                  <a:schemeClr val="tx1"/>
                </a:solidFill>
              </a:defRPr>
            </a:lvl3pPr>
            <a:lvl4pPr marL="1371600" indent="0">
              <a:buFontTx/>
              <a:buNone/>
              <a:defRPr sz="800">
                <a:solidFill>
                  <a:schemeClr val="tx1"/>
                </a:solidFill>
              </a:defRPr>
            </a:lvl4pPr>
            <a:lvl5pPr marL="1828800" indent="0">
              <a:buFontTx/>
              <a:buNone/>
              <a:defRPr sz="800">
                <a:solidFill>
                  <a:schemeClr val="tx1"/>
                </a:solidFill>
              </a:defRPr>
            </a:lvl5pPr>
          </a:lstStyle>
          <a:p>
            <a:pPr lvl="0"/>
            <a:r>
              <a:rPr lang="en-US" dirty="0"/>
              <a:t>Footer</a:t>
            </a:r>
          </a:p>
        </p:txBody>
      </p:sp>
    </p:spTree>
    <p:extLst>
      <p:ext uri="{BB962C8B-B14F-4D97-AF65-F5344CB8AC3E}">
        <p14:creationId xmlns:p14="http://schemas.microsoft.com/office/powerpoint/2010/main" val="3680361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1"/>
            <a:ext cx="10972800" cy="762001"/>
          </a:xfrm>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609600" y="1447801"/>
            <a:ext cx="10972800" cy="4602163"/>
          </a:xfrm>
        </p:spPr>
        <p:txBody>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47508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B9A96B2-702C-084E-9060-05751DBF82B0}" type="slidenum">
              <a:rPr lang="en-US" smtClean="0"/>
              <a:t>‹#›</a:t>
            </a:fld>
            <a:endParaRPr lang="en-US" dirty="0"/>
          </a:p>
        </p:txBody>
      </p:sp>
      <p:sp>
        <p:nvSpPr>
          <p:cNvPr id="5" name="Rectangle 4"/>
          <p:cNvSpPr/>
          <p:nvPr userDrawn="1"/>
        </p:nvSpPr>
        <p:spPr>
          <a:xfrm>
            <a:off x="12801600" y="0"/>
            <a:ext cx="3048000" cy="64008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US" sz="1100" i="1" dirty="0">
                <a:latin typeface="Times New Roman" charset="0"/>
                <a:ea typeface="Times New Roman" charset="0"/>
                <a:cs typeface="Times New Roman" charset="0"/>
              </a:rPr>
              <a:t>Layout</a:t>
            </a:r>
          </a:p>
          <a:p>
            <a:pPr algn="ctr">
              <a:spcAft>
                <a:spcPts val="600"/>
              </a:spcAft>
            </a:pPr>
            <a:r>
              <a:rPr lang="en-US" sz="1100" dirty="0"/>
              <a:t>Blank</a:t>
            </a:r>
          </a:p>
        </p:txBody>
      </p:sp>
    </p:spTree>
    <p:extLst>
      <p:ext uri="{BB962C8B-B14F-4D97-AF65-F5344CB8AC3E}">
        <p14:creationId xmlns:p14="http://schemas.microsoft.com/office/powerpoint/2010/main" val="297728840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A78A-470B-8845-B276-CBD3D521F2D1}"/>
              </a:ext>
            </a:extLst>
          </p:cNvPr>
          <p:cNvSpPr>
            <a:spLocks noGrp="1"/>
          </p:cNvSpPr>
          <p:nvPr>
            <p:ph type="ctrTitle"/>
          </p:nvPr>
        </p:nvSpPr>
        <p:spPr>
          <a:xfrm>
            <a:off x="1291775" y="1600201"/>
            <a:ext cx="9637482" cy="1909763"/>
          </a:xfrm>
          <a:prstGeom prst="rect">
            <a:avLst/>
          </a:prstGeom>
        </p:spPr>
        <p:txBody>
          <a:bodyPr anchor="b">
            <a:noAutofit/>
          </a:bodyPr>
          <a:lstStyle>
            <a:lvl1pPr algn="l">
              <a:defRPr sz="5500">
                <a:solidFill>
                  <a:schemeClr val="bg2"/>
                </a:solidFill>
              </a:defRPr>
            </a:lvl1pPr>
          </a:lstStyle>
          <a:p>
            <a:r>
              <a:rPr lang="en-US"/>
              <a:t>Click to edit Master title style</a:t>
            </a:r>
          </a:p>
        </p:txBody>
      </p:sp>
      <p:sp>
        <p:nvSpPr>
          <p:cNvPr id="3" name="Subtitle 2">
            <a:extLst>
              <a:ext uri="{FF2B5EF4-FFF2-40B4-BE49-F238E27FC236}">
                <a16:creationId xmlns:a16="http://schemas.microsoft.com/office/drawing/2014/main" id="{C4DBAB40-075F-8340-BBFA-CBE169E472DC}"/>
              </a:ext>
            </a:extLst>
          </p:cNvPr>
          <p:cNvSpPr>
            <a:spLocks noGrp="1"/>
          </p:cNvSpPr>
          <p:nvPr>
            <p:ph type="subTitle" idx="1"/>
          </p:nvPr>
        </p:nvSpPr>
        <p:spPr>
          <a:xfrm>
            <a:off x="1291775" y="3602060"/>
            <a:ext cx="9637482" cy="621598"/>
          </a:xfrm>
        </p:spPr>
        <p:txBody>
          <a:bodyPr>
            <a:noAutofit/>
          </a:bodyPr>
          <a:lstStyle>
            <a:lvl1pPr marL="0" indent="0" algn="l">
              <a:buNone/>
              <a:defRPr sz="3200" b="1">
                <a:solidFill>
                  <a:schemeClr val="bg2"/>
                </a:solidFill>
              </a:defRPr>
            </a:lvl1pPr>
            <a:lvl2pPr marL="457011" indent="0" algn="ctr">
              <a:buNone/>
              <a:defRPr sz="2000"/>
            </a:lvl2pPr>
            <a:lvl3pPr marL="914037" indent="0" algn="ctr">
              <a:buNone/>
              <a:defRPr sz="1900"/>
            </a:lvl3pPr>
            <a:lvl4pPr marL="1371056" indent="0" algn="ctr">
              <a:buNone/>
              <a:defRPr sz="1600"/>
            </a:lvl4pPr>
            <a:lvl5pPr marL="1828074" indent="0" algn="ctr">
              <a:buNone/>
              <a:defRPr sz="1600"/>
            </a:lvl5pPr>
            <a:lvl6pPr marL="2285102" indent="0" algn="ctr">
              <a:buNone/>
              <a:defRPr sz="1600"/>
            </a:lvl6pPr>
            <a:lvl7pPr marL="2742110" indent="0" algn="ctr">
              <a:buNone/>
              <a:defRPr sz="1600"/>
            </a:lvl7pPr>
            <a:lvl8pPr marL="3199120" indent="0" algn="ctr">
              <a:buNone/>
              <a:defRPr sz="1600"/>
            </a:lvl8pPr>
            <a:lvl9pPr marL="3656131" indent="0" algn="ctr">
              <a:buNone/>
              <a:defRPr sz="1600"/>
            </a:lvl9pPr>
          </a:lstStyle>
          <a:p>
            <a:r>
              <a:rPr lang="en-US"/>
              <a:t>Click to edit Master subtitle style</a:t>
            </a:r>
          </a:p>
        </p:txBody>
      </p:sp>
      <p:sp>
        <p:nvSpPr>
          <p:cNvPr id="6" name="Text Placeholder 5">
            <a:extLst>
              <a:ext uri="{FF2B5EF4-FFF2-40B4-BE49-F238E27FC236}">
                <a16:creationId xmlns:a16="http://schemas.microsoft.com/office/drawing/2014/main" id="{DCB8784D-C391-4117-9826-A994EA0F2F54}"/>
              </a:ext>
            </a:extLst>
          </p:cNvPr>
          <p:cNvSpPr>
            <a:spLocks noGrp="1"/>
          </p:cNvSpPr>
          <p:nvPr>
            <p:ph type="body" sz="quarter" idx="10"/>
          </p:nvPr>
        </p:nvSpPr>
        <p:spPr>
          <a:xfrm>
            <a:off x="1291772" y="4271583"/>
            <a:ext cx="9637482" cy="1022351"/>
          </a:xfrm>
        </p:spPr>
        <p:txBody>
          <a:bodyPr>
            <a:noAutofit/>
          </a:bodyPr>
          <a:lstStyle>
            <a:lvl1pPr marL="0" indent="0">
              <a:buNone/>
              <a:defRPr sz="2400" i="1">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1468235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Section Hea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A78A-470B-8845-B276-CBD3D521F2D1}"/>
              </a:ext>
            </a:extLst>
          </p:cNvPr>
          <p:cNvSpPr>
            <a:spLocks noGrp="1"/>
          </p:cNvSpPr>
          <p:nvPr>
            <p:ph type="ctrTitle"/>
          </p:nvPr>
        </p:nvSpPr>
        <p:spPr>
          <a:xfrm>
            <a:off x="1304544" y="1600201"/>
            <a:ext cx="9144000" cy="1909763"/>
          </a:xfrm>
          <a:prstGeom prst="rect">
            <a:avLst/>
          </a:prstGeom>
        </p:spPr>
        <p:txBody>
          <a:bodyPr anchor="b">
            <a:noAutofit/>
          </a:bodyPr>
          <a:lstStyle>
            <a:lvl1pPr algn="l">
              <a:defRPr sz="4800">
                <a:solidFill>
                  <a:schemeClr val="accent1"/>
                </a:solidFill>
              </a:defRPr>
            </a:lvl1pPr>
          </a:lstStyle>
          <a:p>
            <a:r>
              <a:rPr lang="en-US"/>
              <a:t>Click to edit Master title style</a:t>
            </a:r>
          </a:p>
        </p:txBody>
      </p:sp>
      <p:sp>
        <p:nvSpPr>
          <p:cNvPr id="3" name="Subtitle 2">
            <a:extLst>
              <a:ext uri="{FF2B5EF4-FFF2-40B4-BE49-F238E27FC236}">
                <a16:creationId xmlns:a16="http://schemas.microsoft.com/office/drawing/2014/main" id="{C4DBAB40-075F-8340-BBFA-CBE169E472DC}"/>
              </a:ext>
            </a:extLst>
          </p:cNvPr>
          <p:cNvSpPr>
            <a:spLocks noGrp="1"/>
          </p:cNvSpPr>
          <p:nvPr>
            <p:ph type="subTitle" idx="1"/>
          </p:nvPr>
        </p:nvSpPr>
        <p:spPr>
          <a:xfrm>
            <a:off x="1304544" y="3602037"/>
            <a:ext cx="9144000" cy="1655763"/>
          </a:xfrm>
        </p:spPr>
        <p:txBody>
          <a:bodyPr>
            <a:noAutofit/>
          </a:bodyPr>
          <a:lstStyle>
            <a:lvl1pPr marL="0" indent="0" algn="l">
              <a:buNone/>
              <a:defRPr sz="2800" b="1">
                <a:solidFill>
                  <a:schemeClr val="tx1"/>
                </a:solidFill>
              </a:defRPr>
            </a:lvl1pPr>
            <a:lvl2pPr marL="457011" indent="0" algn="ctr">
              <a:buNone/>
              <a:defRPr sz="2000"/>
            </a:lvl2pPr>
            <a:lvl3pPr marL="914037" indent="0" algn="ctr">
              <a:buNone/>
              <a:defRPr sz="1900"/>
            </a:lvl3pPr>
            <a:lvl4pPr marL="1371056" indent="0" algn="ctr">
              <a:buNone/>
              <a:defRPr sz="1600"/>
            </a:lvl4pPr>
            <a:lvl5pPr marL="1828074" indent="0" algn="ctr">
              <a:buNone/>
              <a:defRPr sz="1600"/>
            </a:lvl5pPr>
            <a:lvl6pPr marL="2285102" indent="0" algn="ctr">
              <a:buNone/>
              <a:defRPr sz="1600"/>
            </a:lvl6pPr>
            <a:lvl7pPr marL="2742110" indent="0" algn="ctr">
              <a:buNone/>
              <a:defRPr sz="1600"/>
            </a:lvl7pPr>
            <a:lvl8pPr marL="3199120" indent="0" algn="ctr">
              <a:buNone/>
              <a:defRPr sz="1600"/>
            </a:lvl8pPr>
            <a:lvl9pPr marL="3656131"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3D3ED92E-99A5-3749-BE7B-F0BA8BCE0195}"/>
              </a:ext>
            </a:extLst>
          </p:cNvPr>
          <p:cNvSpPr/>
          <p:nvPr userDrawn="1"/>
        </p:nvSpPr>
        <p:spPr>
          <a:xfrm>
            <a:off x="838200" y="6156960"/>
            <a:ext cx="9610344" cy="701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08" tIns="45718" rIns="91408" bIns="45718" rtlCol="0" anchor="ctr"/>
          <a:lstStyle/>
          <a:p>
            <a:pPr algn="l"/>
            <a:r>
              <a:rPr lang="en-US" sz="1100" b="1">
                <a:solidFill>
                  <a:srgbClr val="515151"/>
                </a:solidFill>
              </a:rPr>
              <a:t> </a:t>
            </a:r>
          </a:p>
        </p:txBody>
      </p:sp>
    </p:spTree>
    <p:extLst>
      <p:ext uri="{BB962C8B-B14F-4D97-AF65-F5344CB8AC3E}">
        <p14:creationId xmlns:p14="http://schemas.microsoft.com/office/powerpoint/2010/main" val="287331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AF0BE-9A25-4242-B346-7CB78AF8C271}"/>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
        <p:nvSpPr>
          <p:cNvPr id="8" name="Content Placeholder 7">
            <a:extLst>
              <a:ext uri="{FF2B5EF4-FFF2-40B4-BE49-F238E27FC236}">
                <a16:creationId xmlns:a16="http://schemas.microsoft.com/office/drawing/2014/main" id="{9C9DB129-608A-4692-86C7-E432DE7DB1B2}"/>
              </a:ext>
            </a:extLst>
          </p:cNvPr>
          <p:cNvSpPr>
            <a:spLocks noGrp="1"/>
          </p:cNvSpPr>
          <p:nvPr>
            <p:ph sz="quarter" idx="11"/>
          </p:nvPr>
        </p:nvSpPr>
        <p:spPr>
          <a:xfrm>
            <a:off x="623887" y="2061339"/>
            <a:ext cx="10944225" cy="40346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3">
            <a:extLst>
              <a:ext uri="{FF2B5EF4-FFF2-40B4-BE49-F238E27FC236}">
                <a16:creationId xmlns:a16="http://schemas.microsoft.com/office/drawing/2014/main" id="{6CA4DA09-F9EF-4C9B-8AB8-C5E5E664312F}"/>
              </a:ext>
            </a:extLst>
          </p:cNvPr>
          <p:cNvSpPr>
            <a:spLocks noGrp="1"/>
          </p:cNvSpPr>
          <p:nvPr>
            <p:ph type="body" sz="quarter" idx="13" hasCustomPrompt="1"/>
          </p:nvPr>
        </p:nvSpPr>
        <p:spPr>
          <a:xfrm>
            <a:off x="623888" y="1377623"/>
            <a:ext cx="10929936" cy="611473"/>
          </a:xfrm>
        </p:spPr>
        <p:txBody>
          <a:bodyPr/>
          <a:lstStyle>
            <a:lvl1pPr marL="0" indent="0">
              <a:buNone/>
              <a:defRPr b="1">
                <a:solidFill>
                  <a:schemeClr val="accent1"/>
                </a:solidFill>
              </a:defRPr>
            </a:lvl1pPr>
          </a:lstStyle>
          <a:p>
            <a:pPr lvl="0"/>
            <a:r>
              <a:rPr lang="en-US"/>
              <a:t>Click to edit subtitle</a:t>
            </a:r>
            <a:endParaRPr lang="en-GB"/>
          </a:p>
        </p:txBody>
      </p:sp>
      <p:sp>
        <p:nvSpPr>
          <p:cNvPr id="11" name="Text Placeholder 10">
            <a:extLst>
              <a:ext uri="{FF2B5EF4-FFF2-40B4-BE49-F238E27FC236}">
                <a16:creationId xmlns:a16="http://schemas.microsoft.com/office/drawing/2014/main" id="{9928053F-3C7B-4B15-83CA-4C0B35554692}"/>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3845640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850BA5-3F59-4C0C-899C-363BE6EE0887}"/>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
        <p:nvSpPr>
          <p:cNvPr id="7" name="Content Placeholder 7">
            <a:extLst>
              <a:ext uri="{FF2B5EF4-FFF2-40B4-BE49-F238E27FC236}">
                <a16:creationId xmlns:a16="http://schemas.microsoft.com/office/drawing/2014/main" id="{1E40DD59-4052-49B6-B4A2-E4B3F5A4DC52}"/>
              </a:ext>
            </a:extLst>
          </p:cNvPr>
          <p:cNvSpPr>
            <a:spLocks noGrp="1"/>
          </p:cNvSpPr>
          <p:nvPr>
            <p:ph sz="quarter" idx="11"/>
          </p:nvPr>
        </p:nvSpPr>
        <p:spPr>
          <a:xfrm>
            <a:off x="623887" y="1378857"/>
            <a:ext cx="10944225" cy="47171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10">
            <a:extLst>
              <a:ext uri="{FF2B5EF4-FFF2-40B4-BE49-F238E27FC236}">
                <a16:creationId xmlns:a16="http://schemas.microsoft.com/office/drawing/2014/main" id="{B998C27B-FD43-4A57-823F-FCD03492CF8C}"/>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19695945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tit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54C932-1DBE-47F6-AA89-37512BEAA584}"/>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
        <p:nvSpPr>
          <p:cNvPr id="7" name="Text Placeholder 3">
            <a:extLst>
              <a:ext uri="{FF2B5EF4-FFF2-40B4-BE49-F238E27FC236}">
                <a16:creationId xmlns:a16="http://schemas.microsoft.com/office/drawing/2014/main" id="{28B1E79D-15FA-4194-A9E0-482DDC9C424A}"/>
              </a:ext>
            </a:extLst>
          </p:cNvPr>
          <p:cNvSpPr>
            <a:spLocks noGrp="1"/>
          </p:cNvSpPr>
          <p:nvPr>
            <p:ph type="body" sz="quarter" idx="13" hasCustomPrompt="1"/>
          </p:nvPr>
        </p:nvSpPr>
        <p:spPr>
          <a:xfrm>
            <a:off x="623888" y="1377623"/>
            <a:ext cx="10929936" cy="611473"/>
          </a:xfrm>
        </p:spPr>
        <p:txBody>
          <a:bodyPr/>
          <a:lstStyle>
            <a:lvl1pPr marL="0" indent="0">
              <a:buNone/>
              <a:defRPr b="1">
                <a:solidFill>
                  <a:schemeClr val="accent1"/>
                </a:solidFill>
              </a:defRPr>
            </a:lvl1pPr>
          </a:lstStyle>
          <a:p>
            <a:pPr lvl="0"/>
            <a:r>
              <a:rPr lang="en-US"/>
              <a:t>Click to edit subtitle</a:t>
            </a:r>
            <a:endParaRPr lang="en-GB"/>
          </a:p>
        </p:txBody>
      </p:sp>
      <p:sp>
        <p:nvSpPr>
          <p:cNvPr id="8" name="Text Placeholder 10">
            <a:extLst>
              <a:ext uri="{FF2B5EF4-FFF2-40B4-BE49-F238E27FC236}">
                <a16:creationId xmlns:a16="http://schemas.microsoft.com/office/drawing/2014/main" id="{A9A6B4CC-4D92-4336-A0FC-A19B691D3032}"/>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1842004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Text Placeholder 10">
            <a:extLst>
              <a:ext uri="{FF2B5EF4-FFF2-40B4-BE49-F238E27FC236}">
                <a16:creationId xmlns:a16="http://schemas.microsoft.com/office/drawing/2014/main" id="{BE9E01B1-7A9E-444B-8051-07146C695AF9}"/>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
        <p:nvSpPr>
          <p:cNvPr id="3" name="Title 2">
            <a:extLst>
              <a:ext uri="{FF2B5EF4-FFF2-40B4-BE49-F238E27FC236}">
                <a16:creationId xmlns:a16="http://schemas.microsoft.com/office/drawing/2014/main" id="{D3E1D7BC-2212-49F1-A244-C8C3C2866326}"/>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36778961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Blank (to be avoided)">
    <p:spTree>
      <p:nvGrpSpPr>
        <p:cNvPr id="1" name=""/>
        <p:cNvGrpSpPr/>
        <p:nvPr/>
      </p:nvGrpSpPr>
      <p:grpSpPr>
        <a:xfrm>
          <a:off x="0" y="0"/>
          <a:ext cx="0" cy="0"/>
          <a:chOff x="0" y="0"/>
          <a:chExt cx="0" cy="0"/>
        </a:xfrm>
      </p:grpSpPr>
      <p:sp>
        <p:nvSpPr>
          <p:cNvPr id="3" name="Text Placeholder 10">
            <a:extLst>
              <a:ext uri="{FF2B5EF4-FFF2-40B4-BE49-F238E27FC236}">
                <a16:creationId xmlns:a16="http://schemas.microsoft.com/office/drawing/2014/main" id="{B4347F07-FA40-466A-A1AF-10850A182BBD}"/>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28658883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CD7F-033B-D241-B61B-15A9AC703F7D}"/>
              </a:ext>
            </a:extLst>
          </p:cNvPr>
          <p:cNvSpPr>
            <a:spLocks noGrp="1"/>
          </p:cNvSpPr>
          <p:nvPr>
            <p:ph type="title"/>
          </p:nvPr>
        </p:nvSpPr>
        <p:spPr>
          <a:xfrm>
            <a:off x="612647" y="166252"/>
            <a:ext cx="10671048" cy="1024128"/>
          </a:xfrm>
          <a:prstGeom prst="rect">
            <a:avLst/>
          </a:prstGeom>
        </p:spPr>
        <p:txBody>
          <a:bodyPr anchor="b">
            <a:normAutofit/>
          </a:bodyPr>
          <a:lstStyle>
            <a:lvl1pPr>
              <a:defRPr sz="3200">
                <a:solidFill>
                  <a:schemeClr val="bg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8F50CA9-06F6-D64B-83F0-53FFB22B55DF}"/>
              </a:ext>
            </a:extLst>
          </p:cNvPr>
          <p:cNvSpPr>
            <a:spLocks noGrp="1"/>
          </p:cNvSpPr>
          <p:nvPr>
            <p:ph idx="1"/>
          </p:nvPr>
        </p:nvSpPr>
        <p:spPr>
          <a:xfrm>
            <a:off x="612648" y="1371621"/>
            <a:ext cx="10668005" cy="4584335"/>
          </a:xfrm>
        </p:spPr>
        <p:txBody>
          <a:bodyPr/>
          <a:lstStyle>
            <a:lvl1pPr>
              <a:buClr>
                <a:schemeClr val="accent2"/>
              </a:buClr>
              <a:defRPr/>
            </a:lvl1pPr>
            <a:lvl2pPr marL="600965" indent="-363470">
              <a:buClr>
                <a:schemeClr val="accent2"/>
              </a:buClr>
              <a:buFont typeface="Calibri" panose="020F0502020204030204" pitchFamily="34" charset="0"/>
              <a:buChar char="‒"/>
              <a:defRPr/>
            </a:lvl2pPr>
            <a:lvl3pPr>
              <a:buClr>
                <a:schemeClr val="accent2"/>
              </a:buClr>
              <a:defRPr/>
            </a:lvl3pPr>
            <a:lvl4pPr marL="1194721" indent="-356270">
              <a:buClr>
                <a:schemeClr val="accent2"/>
              </a:buClr>
              <a:buFont typeface="Calibri" panose="020F0502020204030204" pitchFamily="34" charset="0"/>
              <a:buChar cha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1">
            <a:extLst>
              <a:ext uri="{FF2B5EF4-FFF2-40B4-BE49-F238E27FC236}">
                <a16:creationId xmlns:a16="http://schemas.microsoft.com/office/drawing/2014/main" id="{A9D9D13A-61A0-473E-AC92-D674805E4760}"/>
              </a:ext>
            </a:extLst>
          </p:cNvPr>
          <p:cNvSpPr>
            <a:spLocks noGrp="1"/>
          </p:cNvSpPr>
          <p:nvPr>
            <p:ph type="ftr" sz="quarter" idx="3"/>
          </p:nvPr>
        </p:nvSpPr>
        <p:spPr>
          <a:xfrm>
            <a:off x="559147" y="6318000"/>
            <a:ext cx="10721527" cy="365125"/>
          </a:xfrm>
          <a:prstGeom prst="rect">
            <a:avLst/>
          </a:prstGeom>
        </p:spPr>
        <p:txBody>
          <a:bodyPr vert="horz" lIns="91408" tIns="45718" rIns="91408" bIns="45718" rtlCol="0" anchor="b" anchorCtr="0"/>
          <a:lstStyle>
            <a:lvl1pPr algn="l">
              <a:defRPr sz="900">
                <a:solidFill>
                  <a:schemeClr val="tx2"/>
                </a:solidFill>
              </a:defRPr>
            </a:lvl1pPr>
          </a:lstStyle>
          <a:p>
            <a:endParaRPr lang="en-GB"/>
          </a:p>
        </p:txBody>
      </p:sp>
    </p:spTree>
    <p:extLst>
      <p:ext uri="{BB962C8B-B14F-4D97-AF65-F5344CB8AC3E}">
        <p14:creationId xmlns:p14="http://schemas.microsoft.com/office/powerpoint/2010/main" val="36115460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56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Paragraph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1"/>
            <a:ext cx="10972800" cy="762001"/>
          </a:xfrm>
        </p:spPr>
        <p:txBody>
          <a:bodyPr/>
          <a:lstStyle/>
          <a:p>
            <a:r>
              <a:rPr lang="en-US"/>
              <a:t>Click to edit Master title style</a:t>
            </a:r>
            <a:endParaRPr lang="en-US" dirty="0"/>
          </a:p>
        </p:txBody>
      </p:sp>
      <p:sp>
        <p:nvSpPr>
          <p:cNvPr id="3" name="Content Placeholder 2"/>
          <p:cNvSpPr>
            <a:spLocks noGrp="1"/>
          </p:cNvSpPr>
          <p:nvPr>
            <p:ph idx="1"/>
          </p:nvPr>
        </p:nvSpPr>
        <p:spPr>
          <a:xfrm>
            <a:off x="609600" y="1447802"/>
            <a:ext cx="10972800" cy="4648199"/>
          </a:xfrm>
        </p:spPr>
        <p:txBody>
          <a:bodyPr/>
          <a:lstStyle>
            <a:lvl1pPr marL="0" indent="0">
              <a:lnSpc>
                <a:spcPct val="110000"/>
              </a:lnSpc>
              <a:buNone/>
              <a:defRPr/>
            </a:lvl1pPr>
          </a:lstStyle>
          <a:p>
            <a:pPr lvl="0"/>
            <a:r>
              <a:rPr lang="en-US"/>
              <a:t>Click to edit Master text styles</a:t>
            </a:r>
          </a:p>
        </p:txBody>
      </p:sp>
    </p:spTree>
    <p:extLst>
      <p:ext uri="{BB962C8B-B14F-4D97-AF65-F5344CB8AC3E}">
        <p14:creationId xmlns:p14="http://schemas.microsoft.com/office/powerpoint/2010/main" val="41890380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D733E2E9-39D0-4B4D-A08E-09AC28E985FF}" type="datetimeFigureOut">
              <a:rPr lang="nl-NL" smtClean="0">
                <a:solidFill>
                  <a:prstClr val="black">
                    <a:tint val="75000"/>
                  </a:prstClr>
                </a:solidFill>
                <a:latin typeface="Calibri"/>
              </a:rPr>
              <a:pPr/>
              <a:t>6-4-2023</a:t>
            </a:fld>
            <a:endParaRPr lang="nl-NL">
              <a:solidFill>
                <a:prstClr val="black">
                  <a:tint val="75000"/>
                </a:prstClr>
              </a:solidFill>
              <a:latin typeface="Calibri"/>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latin typeface="Calibri"/>
            </a:endParaRPr>
          </a:p>
        </p:txBody>
      </p:sp>
      <p:sp>
        <p:nvSpPr>
          <p:cNvPr id="7" name="Tijdelijke aanduiding voor dianummer 6"/>
          <p:cNvSpPr>
            <a:spLocks noGrp="1"/>
          </p:cNvSpPr>
          <p:nvPr>
            <p:ph type="sldNum" sz="quarter" idx="12"/>
          </p:nvPr>
        </p:nvSpPr>
        <p:spPr/>
        <p:txBody>
          <a:bodyPr/>
          <a:lstStyle/>
          <a:p>
            <a:fld id="{98D5F2A1-2B21-4095-A2FA-FDDC3A138169}" type="slidenum">
              <a:rPr lang="nl-NL" smtClean="0">
                <a:solidFill>
                  <a:prstClr val="black">
                    <a:tint val="75000"/>
                  </a:prstClr>
                </a:solidFill>
                <a:latin typeface="Calibri"/>
              </a:rPr>
              <a:pPr/>
              <a:t>‹#›</a:t>
            </a:fld>
            <a:endParaRPr lang="nl-NL">
              <a:solidFill>
                <a:prstClr val="black">
                  <a:tint val="75000"/>
                </a:prstClr>
              </a:solidFill>
              <a:latin typeface="Calibri"/>
            </a:endParaRPr>
          </a:p>
        </p:txBody>
      </p:sp>
    </p:spTree>
    <p:extLst>
      <p:ext uri="{BB962C8B-B14F-4D97-AF65-F5344CB8AC3E}">
        <p14:creationId xmlns:p14="http://schemas.microsoft.com/office/powerpoint/2010/main" val="12415258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A78A-470B-8845-B276-CBD3D521F2D1}"/>
              </a:ext>
            </a:extLst>
          </p:cNvPr>
          <p:cNvSpPr>
            <a:spLocks noGrp="1"/>
          </p:cNvSpPr>
          <p:nvPr>
            <p:ph type="ctrTitle"/>
          </p:nvPr>
        </p:nvSpPr>
        <p:spPr>
          <a:xfrm>
            <a:off x="1291775" y="1600201"/>
            <a:ext cx="9637482" cy="1909763"/>
          </a:xfrm>
          <a:prstGeom prst="rect">
            <a:avLst/>
          </a:prstGeom>
        </p:spPr>
        <p:txBody>
          <a:bodyPr anchor="b">
            <a:noAutofit/>
          </a:bodyPr>
          <a:lstStyle>
            <a:lvl1pPr algn="l">
              <a:defRPr sz="5500">
                <a:solidFill>
                  <a:schemeClr val="bg2"/>
                </a:solidFill>
              </a:defRPr>
            </a:lvl1pPr>
          </a:lstStyle>
          <a:p>
            <a:r>
              <a:rPr lang="en-US"/>
              <a:t>Click to edit Master title style</a:t>
            </a:r>
          </a:p>
        </p:txBody>
      </p:sp>
      <p:sp>
        <p:nvSpPr>
          <p:cNvPr id="3" name="Subtitle 2">
            <a:extLst>
              <a:ext uri="{FF2B5EF4-FFF2-40B4-BE49-F238E27FC236}">
                <a16:creationId xmlns:a16="http://schemas.microsoft.com/office/drawing/2014/main" id="{C4DBAB40-075F-8340-BBFA-CBE169E472DC}"/>
              </a:ext>
            </a:extLst>
          </p:cNvPr>
          <p:cNvSpPr>
            <a:spLocks noGrp="1"/>
          </p:cNvSpPr>
          <p:nvPr>
            <p:ph type="subTitle" idx="1"/>
          </p:nvPr>
        </p:nvSpPr>
        <p:spPr>
          <a:xfrm>
            <a:off x="1291775" y="3602060"/>
            <a:ext cx="9637482" cy="621598"/>
          </a:xfrm>
        </p:spPr>
        <p:txBody>
          <a:bodyPr>
            <a:noAutofit/>
          </a:bodyPr>
          <a:lstStyle>
            <a:lvl1pPr marL="0" indent="0" algn="l">
              <a:buNone/>
              <a:defRPr sz="3200" b="1">
                <a:solidFill>
                  <a:schemeClr val="bg2"/>
                </a:solidFill>
              </a:defRPr>
            </a:lvl1pPr>
            <a:lvl2pPr marL="457011" indent="0" algn="ctr">
              <a:buNone/>
              <a:defRPr sz="2000"/>
            </a:lvl2pPr>
            <a:lvl3pPr marL="914037" indent="0" algn="ctr">
              <a:buNone/>
              <a:defRPr sz="1900"/>
            </a:lvl3pPr>
            <a:lvl4pPr marL="1371056" indent="0" algn="ctr">
              <a:buNone/>
              <a:defRPr sz="1600"/>
            </a:lvl4pPr>
            <a:lvl5pPr marL="1828074" indent="0" algn="ctr">
              <a:buNone/>
              <a:defRPr sz="1600"/>
            </a:lvl5pPr>
            <a:lvl6pPr marL="2285102" indent="0" algn="ctr">
              <a:buNone/>
              <a:defRPr sz="1600"/>
            </a:lvl6pPr>
            <a:lvl7pPr marL="2742110" indent="0" algn="ctr">
              <a:buNone/>
              <a:defRPr sz="1600"/>
            </a:lvl7pPr>
            <a:lvl8pPr marL="3199120" indent="0" algn="ctr">
              <a:buNone/>
              <a:defRPr sz="1600"/>
            </a:lvl8pPr>
            <a:lvl9pPr marL="3656131" indent="0" algn="ctr">
              <a:buNone/>
              <a:defRPr sz="1600"/>
            </a:lvl9pPr>
          </a:lstStyle>
          <a:p>
            <a:r>
              <a:rPr lang="en-US"/>
              <a:t>Click to edit Master subtitle style</a:t>
            </a:r>
          </a:p>
        </p:txBody>
      </p:sp>
      <p:sp>
        <p:nvSpPr>
          <p:cNvPr id="6" name="Text Placeholder 5">
            <a:extLst>
              <a:ext uri="{FF2B5EF4-FFF2-40B4-BE49-F238E27FC236}">
                <a16:creationId xmlns:a16="http://schemas.microsoft.com/office/drawing/2014/main" id="{DCB8784D-C391-4117-9826-A994EA0F2F54}"/>
              </a:ext>
            </a:extLst>
          </p:cNvPr>
          <p:cNvSpPr>
            <a:spLocks noGrp="1"/>
          </p:cNvSpPr>
          <p:nvPr>
            <p:ph type="body" sz="quarter" idx="10"/>
          </p:nvPr>
        </p:nvSpPr>
        <p:spPr>
          <a:xfrm>
            <a:off x="1291772" y="4271583"/>
            <a:ext cx="9637482" cy="1022351"/>
          </a:xfrm>
        </p:spPr>
        <p:txBody>
          <a:bodyPr>
            <a:noAutofit/>
          </a:bodyPr>
          <a:lstStyle>
            <a:lvl1pPr marL="0" indent="0">
              <a:buNone/>
              <a:defRPr sz="2400" i="1">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8848993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Section Hea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A78A-470B-8845-B276-CBD3D521F2D1}"/>
              </a:ext>
            </a:extLst>
          </p:cNvPr>
          <p:cNvSpPr>
            <a:spLocks noGrp="1"/>
          </p:cNvSpPr>
          <p:nvPr>
            <p:ph type="ctrTitle"/>
          </p:nvPr>
        </p:nvSpPr>
        <p:spPr>
          <a:xfrm>
            <a:off x="1304544" y="1600201"/>
            <a:ext cx="9144000" cy="1909763"/>
          </a:xfrm>
          <a:prstGeom prst="rect">
            <a:avLst/>
          </a:prstGeom>
        </p:spPr>
        <p:txBody>
          <a:bodyPr anchor="b">
            <a:noAutofit/>
          </a:bodyPr>
          <a:lstStyle>
            <a:lvl1pPr algn="l">
              <a:defRPr sz="4800">
                <a:solidFill>
                  <a:schemeClr val="accent1"/>
                </a:solidFill>
              </a:defRPr>
            </a:lvl1pPr>
          </a:lstStyle>
          <a:p>
            <a:r>
              <a:rPr lang="en-US"/>
              <a:t>Click to edit Master title style</a:t>
            </a:r>
          </a:p>
        </p:txBody>
      </p:sp>
      <p:sp>
        <p:nvSpPr>
          <p:cNvPr id="3" name="Subtitle 2">
            <a:extLst>
              <a:ext uri="{FF2B5EF4-FFF2-40B4-BE49-F238E27FC236}">
                <a16:creationId xmlns:a16="http://schemas.microsoft.com/office/drawing/2014/main" id="{C4DBAB40-075F-8340-BBFA-CBE169E472DC}"/>
              </a:ext>
            </a:extLst>
          </p:cNvPr>
          <p:cNvSpPr>
            <a:spLocks noGrp="1"/>
          </p:cNvSpPr>
          <p:nvPr>
            <p:ph type="subTitle" idx="1"/>
          </p:nvPr>
        </p:nvSpPr>
        <p:spPr>
          <a:xfrm>
            <a:off x="1304544" y="3602037"/>
            <a:ext cx="9144000" cy="1655763"/>
          </a:xfrm>
        </p:spPr>
        <p:txBody>
          <a:bodyPr>
            <a:noAutofit/>
          </a:bodyPr>
          <a:lstStyle>
            <a:lvl1pPr marL="0" indent="0" algn="l">
              <a:buNone/>
              <a:defRPr sz="2800" b="1">
                <a:solidFill>
                  <a:schemeClr val="tx1"/>
                </a:solidFill>
              </a:defRPr>
            </a:lvl1pPr>
            <a:lvl2pPr marL="457011" indent="0" algn="ctr">
              <a:buNone/>
              <a:defRPr sz="2000"/>
            </a:lvl2pPr>
            <a:lvl3pPr marL="914037" indent="0" algn="ctr">
              <a:buNone/>
              <a:defRPr sz="1900"/>
            </a:lvl3pPr>
            <a:lvl4pPr marL="1371056" indent="0" algn="ctr">
              <a:buNone/>
              <a:defRPr sz="1600"/>
            </a:lvl4pPr>
            <a:lvl5pPr marL="1828074" indent="0" algn="ctr">
              <a:buNone/>
              <a:defRPr sz="1600"/>
            </a:lvl5pPr>
            <a:lvl6pPr marL="2285102" indent="0" algn="ctr">
              <a:buNone/>
              <a:defRPr sz="1600"/>
            </a:lvl6pPr>
            <a:lvl7pPr marL="2742110" indent="0" algn="ctr">
              <a:buNone/>
              <a:defRPr sz="1600"/>
            </a:lvl7pPr>
            <a:lvl8pPr marL="3199120" indent="0" algn="ctr">
              <a:buNone/>
              <a:defRPr sz="1600"/>
            </a:lvl8pPr>
            <a:lvl9pPr marL="3656131"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3D3ED92E-99A5-3749-BE7B-F0BA8BCE0195}"/>
              </a:ext>
            </a:extLst>
          </p:cNvPr>
          <p:cNvSpPr/>
          <p:nvPr userDrawn="1"/>
        </p:nvSpPr>
        <p:spPr>
          <a:xfrm>
            <a:off x="838200" y="6156960"/>
            <a:ext cx="9610344" cy="701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08" tIns="45718" rIns="91408" bIns="45718" rtlCol="0" anchor="ctr"/>
          <a:lstStyle/>
          <a:p>
            <a:r>
              <a:rPr lang="en-US" sz="1100" b="1">
                <a:solidFill>
                  <a:srgbClr val="515151"/>
                </a:solidFill>
                <a:latin typeface="Arial"/>
              </a:rPr>
              <a:t> </a:t>
            </a:r>
          </a:p>
        </p:txBody>
      </p:sp>
    </p:spTree>
    <p:extLst>
      <p:ext uri="{BB962C8B-B14F-4D97-AF65-F5344CB8AC3E}">
        <p14:creationId xmlns:p14="http://schemas.microsoft.com/office/powerpoint/2010/main" val="37972425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AF0BE-9A25-4242-B346-7CB78AF8C271}"/>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
        <p:nvSpPr>
          <p:cNvPr id="8" name="Content Placeholder 7">
            <a:extLst>
              <a:ext uri="{FF2B5EF4-FFF2-40B4-BE49-F238E27FC236}">
                <a16:creationId xmlns:a16="http://schemas.microsoft.com/office/drawing/2014/main" id="{9C9DB129-608A-4692-86C7-E432DE7DB1B2}"/>
              </a:ext>
            </a:extLst>
          </p:cNvPr>
          <p:cNvSpPr>
            <a:spLocks noGrp="1"/>
          </p:cNvSpPr>
          <p:nvPr>
            <p:ph sz="quarter" idx="11"/>
          </p:nvPr>
        </p:nvSpPr>
        <p:spPr>
          <a:xfrm>
            <a:off x="623887" y="2061339"/>
            <a:ext cx="10944225" cy="40346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3">
            <a:extLst>
              <a:ext uri="{FF2B5EF4-FFF2-40B4-BE49-F238E27FC236}">
                <a16:creationId xmlns:a16="http://schemas.microsoft.com/office/drawing/2014/main" id="{6CA4DA09-F9EF-4C9B-8AB8-C5E5E664312F}"/>
              </a:ext>
            </a:extLst>
          </p:cNvPr>
          <p:cNvSpPr>
            <a:spLocks noGrp="1"/>
          </p:cNvSpPr>
          <p:nvPr>
            <p:ph type="body" sz="quarter" idx="13" hasCustomPrompt="1"/>
          </p:nvPr>
        </p:nvSpPr>
        <p:spPr>
          <a:xfrm>
            <a:off x="623888" y="1377623"/>
            <a:ext cx="10929936" cy="611473"/>
          </a:xfrm>
        </p:spPr>
        <p:txBody>
          <a:bodyPr/>
          <a:lstStyle>
            <a:lvl1pPr marL="0" indent="0">
              <a:buNone/>
              <a:defRPr b="1">
                <a:solidFill>
                  <a:schemeClr val="accent1"/>
                </a:solidFill>
              </a:defRPr>
            </a:lvl1pPr>
          </a:lstStyle>
          <a:p>
            <a:pPr lvl="0"/>
            <a:r>
              <a:rPr lang="en-US"/>
              <a:t>Click to edit subtitle</a:t>
            </a:r>
            <a:endParaRPr lang="en-GB"/>
          </a:p>
        </p:txBody>
      </p:sp>
      <p:sp>
        <p:nvSpPr>
          <p:cNvPr id="11" name="Text Placeholder 10">
            <a:extLst>
              <a:ext uri="{FF2B5EF4-FFF2-40B4-BE49-F238E27FC236}">
                <a16:creationId xmlns:a16="http://schemas.microsoft.com/office/drawing/2014/main" id="{9928053F-3C7B-4B15-83CA-4C0B35554692}"/>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2992830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850BA5-3F59-4C0C-899C-363BE6EE0887}"/>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
        <p:nvSpPr>
          <p:cNvPr id="7" name="Content Placeholder 7">
            <a:extLst>
              <a:ext uri="{FF2B5EF4-FFF2-40B4-BE49-F238E27FC236}">
                <a16:creationId xmlns:a16="http://schemas.microsoft.com/office/drawing/2014/main" id="{1E40DD59-4052-49B6-B4A2-E4B3F5A4DC52}"/>
              </a:ext>
            </a:extLst>
          </p:cNvPr>
          <p:cNvSpPr>
            <a:spLocks noGrp="1"/>
          </p:cNvSpPr>
          <p:nvPr>
            <p:ph sz="quarter" idx="11"/>
          </p:nvPr>
        </p:nvSpPr>
        <p:spPr>
          <a:xfrm>
            <a:off x="623887" y="1378857"/>
            <a:ext cx="10944225" cy="47171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10">
            <a:extLst>
              <a:ext uri="{FF2B5EF4-FFF2-40B4-BE49-F238E27FC236}">
                <a16:creationId xmlns:a16="http://schemas.microsoft.com/office/drawing/2014/main" id="{B998C27B-FD43-4A57-823F-FCD03492CF8C}"/>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23215173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amp; Subtit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54C932-1DBE-47F6-AA89-37512BEAA584}"/>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
        <p:nvSpPr>
          <p:cNvPr id="7" name="Text Placeholder 3">
            <a:extLst>
              <a:ext uri="{FF2B5EF4-FFF2-40B4-BE49-F238E27FC236}">
                <a16:creationId xmlns:a16="http://schemas.microsoft.com/office/drawing/2014/main" id="{28B1E79D-15FA-4194-A9E0-482DDC9C424A}"/>
              </a:ext>
            </a:extLst>
          </p:cNvPr>
          <p:cNvSpPr>
            <a:spLocks noGrp="1"/>
          </p:cNvSpPr>
          <p:nvPr>
            <p:ph type="body" sz="quarter" idx="13" hasCustomPrompt="1"/>
          </p:nvPr>
        </p:nvSpPr>
        <p:spPr>
          <a:xfrm>
            <a:off x="623888" y="1377623"/>
            <a:ext cx="10929936" cy="611473"/>
          </a:xfrm>
        </p:spPr>
        <p:txBody>
          <a:bodyPr/>
          <a:lstStyle>
            <a:lvl1pPr marL="0" indent="0">
              <a:buNone/>
              <a:defRPr b="1">
                <a:solidFill>
                  <a:schemeClr val="accent1"/>
                </a:solidFill>
              </a:defRPr>
            </a:lvl1pPr>
          </a:lstStyle>
          <a:p>
            <a:pPr lvl="0"/>
            <a:r>
              <a:rPr lang="en-US"/>
              <a:t>Click to edit subtitle</a:t>
            </a:r>
            <a:endParaRPr lang="en-GB"/>
          </a:p>
        </p:txBody>
      </p:sp>
      <p:sp>
        <p:nvSpPr>
          <p:cNvPr id="8" name="Text Placeholder 10">
            <a:extLst>
              <a:ext uri="{FF2B5EF4-FFF2-40B4-BE49-F238E27FC236}">
                <a16:creationId xmlns:a16="http://schemas.microsoft.com/office/drawing/2014/main" id="{A9A6B4CC-4D92-4336-A0FC-A19B691D3032}"/>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32636718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Text Placeholder 10">
            <a:extLst>
              <a:ext uri="{FF2B5EF4-FFF2-40B4-BE49-F238E27FC236}">
                <a16:creationId xmlns:a16="http://schemas.microsoft.com/office/drawing/2014/main" id="{BE9E01B1-7A9E-444B-8051-07146C695AF9}"/>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
        <p:nvSpPr>
          <p:cNvPr id="3" name="Title 2">
            <a:extLst>
              <a:ext uri="{FF2B5EF4-FFF2-40B4-BE49-F238E27FC236}">
                <a16:creationId xmlns:a16="http://schemas.microsoft.com/office/drawing/2014/main" id="{D3E1D7BC-2212-49F1-A244-C8C3C2866326}"/>
              </a:ext>
            </a:extLst>
          </p:cNvPr>
          <p:cNvSpPr>
            <a:spLocks noGrp="1"/>
          </p:cNvSpPr>
          <p:nvPr>
            <p:ph type="title"/>
          </p:nvPr>
        </p:nvSpPr>
        <p:spPr>
          <a:xfrm>
            <a:off x="612648" y="0"/>
            <a:ext cx="10966704" cy="1218296"/>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8436712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Blank (to be avoided)">
    <p:spTree>
      <p:nvGrpSpPr>
        <p:cNvPr id="1" name=""/>
        <p:cNvGrpSpPr/>
        <p:nvPr/>
      </p:nvGrpSpPr>
      <p:grpSpPr>
        <a:xfrm>
          <a:off x="0" y="0"/>
          <a:ext cx="0" cy="0"/>
          <a:chOff x="0" y="0"/>
          <a:chExt cx="0" cy="0"/>
        </a:xfrm>
      </p:grpSpPr>
      <p:sp>
        <p:nvSpPr>
          <p:cNvPr id="3" name="Text Placeholder 10">
            <a:extLst>
              <a:ext uri="{FF2B5EF4-FFF2-40B4-BE49-F238E27FC236}">
                <a16:creationId xmlns:a16="http://schemas.microsoft.com/office/drawing/2014/main" id="{B4347F07-FA40-466A-A1AF-10850A182BBD}"/>
              </a:ext>
            </a:extLst>
          </p:cNvPr>
          <p:cNvSpPr>
            <a:spLocks noGrp="1"/>
          </p:cNvSpPr>
          <p:nvPr>
            <p:ph type="body" sz="quarter" idx="14"/>
          </p:nvPr>
        </p:nvSpPr>
        <p:spPr>
          <a:xfrm>
            <a:off x="623888" y="6334125"/>
            <a:ext cx="10944225" cy="419100"/>
          </a:xfrm>
        </p:spPr>
        <p:txBody>
          <a:bodyPr anchor="b"/>
          <a:lstStyle>
            <a:lvl1pPr marL="0" indent="0">
              <a:buNone/>
              <a:defRPr sz="1000"/>
            </a:lvl1pPr>
            <a:lvl2pPr marL="237495" indent="0">
              <a:buNone/>
              <a:defRPr sz="1100"/>
            </a:lvl2pPr>
            <a:lvl3pPr marL="600973" indent="0">
              <a:buNone/>
              <a:defRPr sz="1050"/>
            </a:lvl3pPr>
            <a:lvl4pPr marL="838451" indent="0">
              <a:buNone/>
              <a:defRPr sz="1050"/>
            </a:lvl4pPr>
            <a:lvl5pPr marL="1194719" indent="0">
              <a:buNone/>
              <a:defRPr sz="1050"/>
            </a:lvl5pPr>
          </a:lstStyle>
          <a:p>
            <a:pPr lvl="0"/>
            <a:r>
              <a:rPr lang="en-US"/>
              <a:t>Click to edit Master text styles</a:t>
            </a:r>
          </a:p>
        </p:txBody>
      </p:sp>
    </p:spTree>
    <p:extLst>
      <p:ext uri="{BB962C8B-B14F-4D97-AF65-F5344CB8AC3E}">
        <p14:creationId xmlns:p14="http://schemas.microsoft.com/office/powerpoint/2010/main" val="13196776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CD7F-033B-D241-B61B-15A9AC703F7D}"/>
              </a:ext>
            </a:extLst>
          </p:cNvPr>
          <p:cNvSpPr>
            <a:spLocks noGrp="1"/>
          </p:cNvSpPr>
          <p:nvPr>
            <p:ph type="title"/>
          </p:nvPr>
        </p:nvSpPr>
        <p:spPr>
          <a:xfrm>
            <a:off x="612647" y="166252"/>
            <a:ext cx="10671048" cy="1024128"/>
          </a:xfrm>
          <a:prstGeom prst="rect">
            <a:avLst/>
          </a:prstGeom>
        </p:spPr>
        <p:txBody>
          <a:bodyPr anchor="b">
            <a:normAutofit/>
          </a:bodyPr>
          <a:lstStyle>
            <a:lvl1pPr>
              <a:defRPr sz="3200">
                <a:solidFill>
                  <a:schemeClr val="bg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8F50CA9-06F6-D64B-83F0-53FFB22B55DF}"/>
              </a:ext>
            </a:extLst>
          </p:cNvPr>
          <p:cNvSpPr>
            <a:spLocks noGrp="1"/>
          </p:cNvSpPr>
          <p:nvPr>
            <p:ph idx="1"/>
          </p:nvPr>
        </p:nvSpPr>
        <p:spPr>
          <a:xfrm>
            <a:off x="612648" y="1371621"/>
            <a:ext cx="10668005" cy="4584335"/>
          </a:xfrm>
        </p:spPr>
        <p:txBody>
          <a:bodyPr/>
          <a:lstStyle>
            <a:lvl1pPr>
              <a:buClr>
                <a:schemeClr val="accent2"/>
              </a:buClr>
              <a:defRPr/>
            </a:lvl1pPr>
            <a:lvl2pPr marL="600965" indent="-363470">
              <a:buClr>
                <a:schemeClr val="accent2"/>
              </a:buClr>
              <a:buFont typeface="Calibri" panose="020F0502020204030204" pitchFamily="34" charset="0"/>
              <a:buChar char="‒"/>
              <a:defRPr/>
            </a:lvl2pPr>
            <a:lvl3pPr>
              <a:buClr>
                <a:schemeClr val="accent2"/>
              </a:buClr>
              <a:defRPr/>
            </a:lvl3pPr>
            <a:lvl4pPr marL="1194721" indent="-356270">
              <a:buClr>
                <a:schemeClr val="accent2"/>
              </a:buClr>
              <a:buFont typeface="Calibri" panose="020F0502020204030204" pitchFamily="34" charset="0"/>
              <a:buChar cha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1">
            <a:extLst>
              <a:ext uri="{FF2B5EF4-FFF2-40B4-BE49-F238E27FC236}">
                <a16:creationId xmlns:a16="http://schemas.microsoft.com/office/drawing/2014/main" id="{A9D9D13A-61A0-473E-AC92-D674805E4760}"/>
              </a:ext>
            </a:extLst>
          </p:cNvPr>
          <p:cNvSpPr>
            <a:spLocks noGrp="1"/>
          </p:cNvSpPr>
          <p:nvPr>
            <p:ph type="ftr" sz="quarter" idx="3"/>
          </p:nvPr>
        </p:nvSpPr>
        <p:spPr>
          <a:xfrm>
            <a:off x="559147" y="6318000"/>
            <a:ext cx="10721527" cy="365125"/>
          </a:xfrm>
          <a:prstGeom prst="rect">
            <a:avLst/>
          </a:prstGeom>
        </p:spPr>
        <p:txBody>
          <a:bodyPr vert="horz" lIns="91408" tIns="45718" rIns="91408" bIns="45718" rtlCol="0" anchor="b" anchorCtr="0"/>
          <a:lstStyle>
            <a:lvl1pPr algn="l">
              <a:defRPr sz="900">
                <a:solidFill>
                  <a:schemeClr val="tx2"/>
                </a:solidFill>
              </a:defRPr>
            </a:lvl1pPr>
          </a:lstStyle>
          <a:p>
            <a:endParaRPr lang="en-GB">
              <a:solidFill>
                <a:srgbClr val="515151"/>
              </a:solidFill>
              <a:latin typeface="Arial"/>
            </a:endParaRPr>
          </a:p>
        </p:txBody>
      </p:sp>
    </p:spTree>
    <p:extLst>
      <p:ext uri="{BB962C8B-B14F-4D97-AF65-F5344CB8AC3E}">
        <p14:creationId xmlns:p14="http://schemas.microsoft.com/office/powerpoint/2010/main" val="38855750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5F5E00-8AC8-E248-8023-A0691866B946}"/>
              </a:ext>
            </a:extLst>
          </p:cNvPr>
          <p:cNvSpPr/>
          <p:nvPr userDrawn="1"/>
        </p:nvSpPr>
        <p:spPr>
          <a:xfrm>
            <a:off x="838200" y="6156960"/>
            <a:ext cx="7772400" cy="701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a:solidFill>
                  <a:srgbClr val="515151"/>
                </a:solidFill>
                <a:latin typeface="Arial"/>
              </a:rPr>
              <a:t>FOR INTERNAL USE ONLY. STRICTLY CONFIDENTIAL. DO NOT COPY, DETAIL, OR DISTRIBUTE EXTERNALLY.</a:t>
            </a:r>
          </a:p>
        </p:txBody>
      </p:sp>
      <p:sp>
        <p:nvSpPr>
          <p:cNvPr id="6" name="Slide Number Placeholder 5">
            <a:extLst>
              <a:ext uri="{FF2B5EF4-FFF2-40B4-BE49-F238E27FC236}">
                <a16:creationId xmlns:a16="http://schemas.microsoft.com/office/drawing/2014/main" id="{C81231B8-417D-224B-A601-BE0A0C04ECFB}"/>
              </a:ext>
            </a:extLst>
          </p:cNvPr>
          <p:cNvSpPr>
            <a:spLocks noGrp="1"/>
          </p:cNvSpPr>
          <p:nvPr>
            <p:ph type="sldNum" sz="quarter" idx="4"/>
          </p:nvPr>
        </p:nvSpPr>
        <p:spPr>
          <a:xfrm>
            <a:off x="161364" y="6362290"/>
            <a:ext cx="707049" cy="365125"/>
          </a:xfrm>
          <a:prstGeom prst="rect">
            <a:avLst/>
          </a:prstGeom>
        </p:spPr>
        <p:txBody>
          <a:bodyPr/>
          <a:lstStyle>
            <a:lvl1pPr algn="r">
              <a:defRPr sz="1100">
                <a:solidFill>
                  <a:schemeClr val="tx1"/>
                </a:solidFill>
              </a:defRPr>
            </a:lvl1pPr>
          </a:lstStyle>
          <a:p>
            <a:fld id="{B5227165-4DB2-F046-894A-A95CF54B22E1}" type="slidenum">
              <a:rPr lang="en-US" smtClean="0">
                <a:solidFill>
                  <a:srgbClr val="515151"/>
                </a:solidFill>
                <a:latin typeface="Arial"/>
              </a:rPr>
              <a:pPr/>
              <a:t>‹#›</a:t>
            </a:fld>
            <a:endParaRPr lang="en-US">
              <a:solidFill>
                <a:srgbClr val="515151"/>
              </a:solidFill>
              <a:latin typeface="Arial"/>
            </a:endParaRPr>
          </a:p>
        </p:txBody>
      </p:sp>
      <p:sp>
        <p:nvSpPr>
          <p:cNvPr id="3" name="Footer Placeholder 2"/>
          <p:cNvSpPr>
            <a:spLocks noGrp="1"/>
          </p:cNvSpPr>
          <p:nvPr>
            <p:ph type="ftr" sz="quarter" idx="10"/>
          </p:nvPr>
        </p:nvSpPr>
        <p:spPr/>
        <p:txBody>
          <a:bodyPr/>
          <a:lstStyle/>
          <a:p>
            <a:endParaRPr lang="en-US">
              <a:solidFill>
                <a:srgbClr val="515151"/>
              </a:solidFill>
              <a:latin typeface="Arial"/>
            </a:endParaRPr>
          </a:p>
        </p:txBody>
      </p:sp>
      <p:sp>
        <p:nvSpPr>
          <p:cNvPr id="7" name="Title 1">
            <a:extLst>
              <a:ext uri="{FF2B5EF4-FFF2-40B4-BE49-F238E27FC236}">
                <a16:creationId xmlns:a16="http://schemas.microsoft.com/office/drawing/2014/main" id="{8DC7CD7F-033B-D241-B61B-15A9AC703F7D}"/>
              </a:ext>
            </a:extLst>
          </p:cNvPr>
          <p:cNvSpPr>
            <a:spLocks noGrp="1"/>
          </p:cNvSpPr>
          <p:nvPr>
            <p:ph type="title"/>
          </p:nvPr>
        </p:nvSpPr>
        <p:spPr>
          <a:xfrm>
            <a:off x="612646" y="166252"/>
            <a:ext cx="10671048" cy="1024128"/>
          </a:xfrm>
          <a:prstGeom prst="rect">
            <a:avLst/>
          </a:prstGeom>
        </p:spPr>
        <p:txBody>
          <a:bodyPr anchor="b">
            <a:normAutofit/>
          </a:bodyPr>
          <a:lstStyle>
            <a:lvl1pPr>
              <a:defRPr sz="3600">
                <a:solidFill>
                  <a:srgbClr val="4C8CC7"/>
                </a:solidFill>
              </a:defRPr>
            </a:lvl1pPr>
          </a:lstStyle>
          <a:p>
            <a:r>
              <a:rPr lang="en-US"/>
              <a:t>Click to edit Master title style</a:t>
            </a:r>
          </a:p>
        </p:txBody>
      </p:sp>
    </p:spTree>
    <p:extLst>
      <p:ext uri="{BB962C8B-B14F-4D97-AF65-F5344CB8AC3E}">
        <p14:creationId xmlns:p14="http://schemas.microsoft.com/office/powerpoint/2010/main" val="4133528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447801"/>
            <a:ext cx="5384800" cy="4525963"/>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47801"/>
            <a:ext cx="5384800" cy="4525963"/>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91451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F9932-6E70-F832-229D-A2CCF6BC8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98123A-0C3A-D47A-70B3-90CB317884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560A5E-EA72-9E3C-DE25-C66EB3819D52}"/>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5FCB9981-1409-A27F-8C64-671670E3C6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B280F-458B-510A-B645-5B8C28890F88}"/>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32778626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961B-C161-7CF7-B427-D1869710F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1D8AD9-9E60-0094-C9C4-336634CAEF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198A90-5E08-3B46-2C17-7718DA4F0F16}"/>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2757B364-433D-4649-29F9-23156333F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DC599-4021-526C-4350-DD784E170EC9}"/>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6648862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CED3-E8E5-995B-51D1-0BBAAF946F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5D024C-7753-56BA-F74B-539488145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296C5D-7AE7-41DF-206E-9E90C245FCAF}"/>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B3DB6227-A507-0EE9-9D4F-45E8D0A38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322AC4-2286-7E02-6257-672F18894C4C}"/>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6699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8808E-FADD-1249-8644-CCBE3BDEDB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3EE1E2-966C-0C8D-99E9-96EEB864F4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C5CA24-1A6B-B6A7-0218-314FCC3758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DCF169-06F2-FD68-F574-DA8C95F953FA}"/>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6" name="Footer Placeholder 5">
            <a:extLst>
              <a:ext uri="{FF2B5EF4-FFF2-40B4-BE49-F238E27FC236}">
                <a16:creationId xmlns:a16="http://schemas.microsoft.com/office/drawing/2014/main" id="{C0655AA6-929C-BE1E-0AF0-7C9D02261C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5FE486-46B0-A74E-D8F8-256DCAC77BB3}"/>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14434433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437C2-BBE6-6867-CA30-4B62AD5A5B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C20386-8DB0-5440-A00D-DC778E7B00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257313-260B-294E-9FEC-A8D80D44C5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68FAAC-5F12-B879-F96C-2E2632AE0A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3D9BB4-BAC1-7145-E9A7-358C7766E1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CA2DF4-6684-D595-768A-5A656FA0E530}"/>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8" name="Footer Placeholder 7">
            <a:extLst>
              <a:ext uri="{FF2B5EF4-FFF2-40B4-BE49-F238E27FC236}">
                <a16:creationId xmlns:a16="http://schemas.microsoft.com/office/drawing/2014/main" id="{71438A74-0215-945E-E856-7A5C1C421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6367F3-A075-FF7E-C8A9-2215949AFF19}"/>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3432511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F9194-CFF9-9C48-C20E-DEC2F8B317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C892A9-FD78-46E4-CFAD-7B6CDB3981AB}"/>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4" name="Footer Placeholder 3">
            <a:extLst>
              <a:ext uri="{FF2B5EF4-FFF2-40B4-BE49-F238E27FC236}">
                <a16:creationId xmlns:a16="http://schemas.microsoft.com/office/drawing/2014/main" id="{0FAFF3D0-F7CD-90C6-6131-AEB3ECA9FD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7DF3E9-BE89-995B-EE27-27B543650E0C}"/>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9724242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956AA9-A97E-A85A-3C9A-A4606375F9D3}"/>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3" name="Footer Placeholder 2">
            <a:extLst>
              <a:ext uri="{FF2B5EF4-FFF2-40B4-BE49-F238E27FC236}">
                <a16:creationId xmlns:a16="http://schemas.microsoft.com/office/drawing/2014/main" id="{5EE60636-8561-155C-3314-022AB26D96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61DE49-8B7C-C9F6-EAB9-F4E12AFE744E}"/>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5312264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3CE6F-AF85-6E7F-D9C3-19854A17D0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6CCDC3-DE6A-7953-D51F-FE2A7B62C1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4C7370-3FA3-FD61-2D63-74482C4C1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32217F-32E2-319D-14E6-868A826AC07B}"/>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6" name="Footer Placeholder 5">
            <a:extLst>
              <a:ext uri="{FF2B5EF4-FFF2-40B4-BE49-F238E27FC236}">
                <a16:creationId xmlns:a16="http://schemas.microsoft.com/office/drawing/2014/main" id="{CF66E17D-2AAD-1959-B6AA-13AF1FC046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1B3C1-494D-0FAC-4FFC-99DF0FF9B36F}"/>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4586807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0C1D-3334-7FEA-6FC8-5E32A542E6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93C176-3BF2-41D3-1FAA-3C00A8E006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5318C4-B980-E692-C2A3-5EB5EB2F4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55B1A1-777B-E069-BDDF-16FFDDD35F26}"/>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6" name="Footer Placeholder 5">
            <a:extLst>
              <a:ext uri="{FF2B5EF4-FFF2-40B4-BE49-F238E27FC236}">
                <a16:creationId xmlns:a16="http://schemas.microsoft.com/office/drawing/2014/main" id="{9A8B3571-C5C6-0D89-C071-9AE611CBE6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55BEE-7160-D04D-C451-7A1ECB433473}"/>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1579504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71B20-F07B-9F27-4B01-2A11841225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3D5383-58F3-22CC-A799-774FB88C62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9E32A2-5B5B-9B19-C655-D49A3072FF72}"/>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C8E52799-1187-47E2-94FD-61C2D62D9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48E05C-D255-1107-C273-37606F1D926D}"/>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388394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04950"/>
            <a:ext cx="5386917" cy="639762"/>
          </a:xfrm>
        </p:spPr>
        <p:txBody>
          <a:bodyPr anchor="b"/>
          <a:lstStyle>
            <a:lvl1pPr marL="0" indent="0">
              <a:lnSpc>
                <a:spcPct val="90000"/>
              </a:lnSpc>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44712"/>
            <a:ext cx="5386917" cy="3951288"/>
          </a:xfrm>
        </p:spPr>
        <p:txBody>
          <a:bodyPr/>
          <a:lstStyle>
            <a:lvl1pPr>
              <a:defRPr sz="20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04950"/>
            <a:ext cx="5389033" cy="639762"/>
          </a:xfrm>
        </p:spPr>
        <p:txBody>
          <a:bodyPr anchor="b"/>
          <a:lstStyle>
            <a:lvl1pPr marL="0" indent="0">
              <a:lnSpc>
                <a:spcPct val="90000"/>
              </a:lnSpc>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44712"/>
            <a:ext cx="5389033" cy="3951288"/>
          </a:xfrm>
        </p:spPr>
        <p:txBody>
          <a:bodyPr/>
          <a:lstStyle>
            <a:lvl1pPr>
              <a:defRPr sz="20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33616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92D83E-44CD-823B-B109-E137795C53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1F70CB-3227-5125-995B-CA7603857B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F112E-6311-C0D0-1597-D67288F4F2DC}"/>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BEB8E69C-FABC-95FB-C7C5-A47BB53A2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2421A-37CF-7989-7FD8-CFA88F7A7849}"/>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08714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447801"/>
            <a:ext cx="3413760" cy="4525963"/>
          </a:xfrm>
        </p:spPr>
        <p:txBody>
          <a:bodyPr/>
          <a:lstStyle>
            <a:lvl1pPr>
              <a:spcBef>
                <a:spcPts val="1400"/>
              </a:spcBef>
              <a:defRPr sz="1600"/>
            </a:lvl1pPr>
            <a:lvl2pPr marL="577850" indent="-234950">
              <a:defRPr sz="1600"/>
            </a:lvl2pPr>
            <a:lvl3pPr marL="860425" indent="-171450">
              <a:defRPr sz="1600"/>
            </a:lvl3pPr>
            <a:lvl4pPr marL="1033463" indent="0">
              <a:defRPr sz="1600"/>
            </a:lvl4pPr>
            <a:lvl5pPr marL="1368425" indent="-174625">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11"/>
          </p:nvPr>
        </p:nvSpPr>
        <p:spPr>
          <a:xfrm>
            <a:off x="4389120" y="1447801"/>
            <a:ext cx="3413760" cy="4525963"/>
          </a:xfrm>
        </p:spPr>
        <p:txBody>
          <a:bodyPr/>
          <a:lstStyle>
            <a:lvl1pPr>
              <a:spcBef>
                <a:spcPts val="1400"/>
              </a:spcBef>
              <a:defRPr sz="1600"/>
            </a:lvl1pPr>
            <a:lvl2pPr marL="577850" indent="-234950">
              <a:defRPr sz="1600"/>
            </a:lvl2pPr>
            <a:lvl3pPr marL="860425" indent="-171450">
              <a:defRPr sz="1600"/>
            </a:lvl3pPr>
            <a:lvl4pPr marL="1033463" indent="0">
              <a:defRPr sz="1600"/>
            </a:lvl4pPr>
            <a:lvl5pPr marL="1368425" indent="-174625">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2"/>
          </p:nvPr>
        </p:nvSpPr>
        <p:spPr>
          <a:xfrm>
            <a:off x="8165629" y="1447801"/>
            <a:ext cx="3413760" cy="4525963"/>
          </a:xfrm>
        </p:spPr>
        <p:txBody>
          <a:bodyPr/>
          <a:lstStyle>
            <a:lvl1pPr>
              <a:spcBef>
                <a:spcPts val="1400"/>
              </a:spcBef>
              <a:defRPr sz="1600"/>
            </a:lvl1pPr>
            <a:lvl2pPr marL="577850" indent="-234950">
              <a:defRPr sz="1600"/>
            </a:lvl2pPr>
            <a:lvl3pPr marL="860425" indent="-171450">
              <a:defRPr sz="1600"/>
            </a:lvl3pPr>
            <a:lvl4pPr marL="1033463" indent="0">
              <a:defRPr sz="1600"/>
            </a:lvl4pPr>
            <a:lvl5pPr marL="1368425" indent="-174625" defTabSz="454025">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86672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4_SECTIONS">
    <p:spTree>
      <p:nvGrpSpPr>
        <p:cNvPr id="1" name=""/>
        <p:cNvGrpSpPr/>
        <p:nvPr/>
      </p:nvGrpSpPr>
      <p:grpSpPr>
        <a:xfrm>
          <a:off x="0" y="0"/>
          <a:ext cx="0" cy="0"/>
          <a:chOff x="0" y="0"/>
          <a:chExt cx="0" cy="0"/>
        </a:xfrm>
      </p:grpSpPr>
      <p:sp>
        <p:nvSpPr>
          <p:cNvPr id="2" name="TextBox 1"/>
          <p:cNvSpPr txBox="1"/>
          <p:nvPr/>
        </p:nvSpPr>
        <p:spPr>
          <a:xfrm>
            <a:off x="1320800" y="1388443"/>
            <a:ext cx="9550400" cy="2751522"/>
          </a:xfrm>
          <a:prstGeom prst="rect">
            <a:avLst/>
          </a:prstGeom>
          <a:noFill/>
        </p:spPr>
        <p:txBody>
          <a:bodyPr wrap="square" rtlCol="0">
            <a:spAutoFit/>
          </a:bodyPr>
          <a:lstStyle/>
          <a:p>
            <a:pPr algn="ctr">
              <a:lnSpc>
                <a:spcPct val="90000"/>
              </a:lnSpc>
            </a:pPr>
            <a:r>
              <a:rPr lang="en-US" sz="9600" b="1" dirty="0"/>
              <a:t>Photo Content</a:t>
            </a:r>
            <a:r>
              <a:rPr lang="en-US" sz="9600" b="1" baseline="0" dirty="0"/>
              <a:t> </a:t>
            </a:r>
            <a:r>
              <a:rPr lang="en-US" sz="9600" b="1" dirty="0"/>
              <a:t>Masters</a:t>
            </a:r>
          </a:p>
        </p:txBody>
      </p:sp>
    </p:spTree>
    <p:extLst>
      <p:ext uri="{BB962C8B-B14F-4D97-AF65-F5344CB8AC3E}">
        <p14:creationId xmlns:p14="http://schemas.microsoft.com/office/powerpoint/2010/main" val="26610386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 Content + Vertical Photo">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1"/>
            <a:ext cx="10972800" cy="762001"/>
          </a:xfrm>
        </p:spPr>
        <p:txBody>
          <a:bodyPr/>
          <a:lstStyle/>
          <a:p>
            <a:r>
              <a:rPr lang="en-US"/>
              <a:t>Click to edit Master title style</a:t>
            </a:r>
            <a:endParaRPr lang="en-US" dirty="0"/>
          </a:p>
        </p:txBody>
      </p:sp>
      <p:sp>
        <p:nvSpPr>
          <p:cNvPr id="5" name="Text Placeholder 4"/>
          <p:cNvSpPr>
            <a:spLocks noGrp="1"/>
          </p:cNvSpPr>
          <p:nvPr>
            <p:ph type="body" sz="quarter" idx="10"/>
          </p:nvPr>
        </p:nvSpPr>
        <p:spPr>
          <a:xfrm>
            <a:off x="609600" y="1447800"/>
            <a:ext cx="5283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p:cNvSpPr>
            <a:spLocks noGrp="1"/>
          </p:cNvSpPr>
          <p:nvPr>
            <p:ph type="pic" sz="quarter" idx="12"/>
          </p:nvPr>
        </p:nvSpPr>
        <p:spPr>
          <a:xfrm>
            <a:off x="6299200" y="1150536"/>
            <a:ext cx="5892800" cy="5707464"/>
          </a:xfrm>
          <a:noFill/>
        </p:spPr>
        <p:txBody>
          <a:bodyPr/>
          <a:lstStyle/>
          <a:p>
            <a:r>
              <a:rPr lang="en-US" dirty="0"/>
              <a:t>Drag picture to placeholder or click icon to add</a:t>
            </a:r>
          </a:p>
        </p:txBody>
      </p:sp>
    </p:spTree>
    <p:extLst>
      <p:ext uri="{BB962C8B-B14F-4D97-AF65-F5344CB8AC3E}">
        <p14:creationId xmlns:p14="http://schemas.microsoft.com/office/powerpoint/2010/main" val="277293643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 Content + Landscape Photo">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09600" y="2692400"/>
            <a:ext cx="10972800" cy="3251200"/>
          </a:xfrm>
        </p:spPr>
        <p:txBody>
          <a:bodyPr/>
          <a:lstStyle/>
          <a:p>
            <a:r>
              <a:rPr lang="en-US" dirty="0"/>
              <a:t>Drag picture to placeholder or click icon to add</a:t>
            </a:r>
          </a:p>
        </p:txBody>
      </p:sp>
      <p:sp>
        <p:nvSpPr>
          <p:cNvPr id="2" name="Title 1"/>
          <p:cNvSpPr>
            <a:spLocks noGrp="1"/>
          </p:cNvSpPr>
          <p:nvPr>
            <p:ph type="title"/>
          </p:nvPr>
        </p:nvSpPr>
        <p:spPr>
          <a:xfrm>
            <a:off x="609600" y="304801"/>
            <a:ext cx="10972800" cy="762001"/>
          </a:xfrm>
        </p:spPr>
        <p:txBody>
          <a:bodyPr/>
          <a:lstStyle/>
          <a:p>
            <a:r>
              <a:rPr lang="en-US"/>
              <a:t>Click to edit Master title style</a:t>
            </a:r>
            <a:endParaRPr lang="en-US" dirty="0"/>
          </a:p>
        </p:txBody>
      </p:sp>
      <p:sp>
        <p:nvSpPr>
          <p:cNvPr id="3" name="Content Placeholder 2"/>
          <p:cNvSpPr>
            <a:spLocks noGrp="1"/>
          </p:cNvSpPr>
          <p:nvPr>
            <p:ph idx="1"/>
          </p:nvPr>
        </p:nvSpPr>
        <p:spPr>
          <a:xfrm>
            <a:off x="609600" y="1447802"/>
            <a:ext cx="10972800" cy="1066799"/>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2406721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2.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10" Type="http://schemas.openxmlformats.org/officeDocument/2006/relationships/theme" Target="../theme/theme3.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04800"/>
            <a:ext cx="10972800" cy="762000"/>
          </a:xfrm>
          <a:prstGeom prst="rect">
            <a:avLst/>
          </a:prstGeom>
        </p:spPr>
        <p:txBody>
          <a:bodyPr vert="horz" lIns="0" tIns="0" rIns="0" bIns="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449993"/>
            <a:ext cx="10972800" cy="4602163"/>
          </a:xfrm>
          <a:prstGeom prst="rect">
            <a:avLst/>
          </a:prstGeom>
        </p:spPr>
        <p:txBody>
          <a:bodyPr vert="horz" lIns="0" tIns="45720" rIns="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p:cNvCxnSpPr/>
          <p:nvPr/>
        </p:nvCxnSpPr>
        <p:spPr>
          <a:xfrm>
            <a:off x="609600" y="1143000"/>
            <a:ext cx="115824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77822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7" r:id="rId16"/>
    <p:sldLayoutId id="2147483678" r:id="rId17"/>
    <p:sldLayoutId id="2147483734" r:id="rId18"/>
    <p:sldLayoutId id="2147483735" r:id="rId19"/>
    <p:sldLayoutId id="2147483736" r:id="rId20"/>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457200" rtl="0" eaLnBrk="1" latinLnBrk="0" hangingPunct="1">
        <a:lnSpc>
          <a:spcPct val="90000"/>
        </a:lnSpc>
        <a:spcBef>
          <a:spcPct val="0"/>
        </a:spcBef>
        <a:buNone/>
        <a:defRPr sz="2800" b="1" i="0" kern="1200">
          <a:solidFill>
            <a:schemeClr val="tx1"/>
          </a:solidFill>
          <a:latin typeface="+mj-lt"/>
          <a:ea typeface="+mj-ea"/>
          <a:cs typeface="Arial"/>
        </a:defRPr>
      </a:lvl1pPr>
    </p:titleStyle>
    <p:bodyStyle>
      <a:lvl1pPr marL="225425" indent="-225425" algn="l" defTabSz="457200" rtl="0" eaLnBrk="1" latinLnBrk="0" hangingPunct="1">
        <a:lnSpc>
          <a:spcPct val="94000"/>
        </a:lnSpc>
        <a:spcBef>
          <a:spcPts val="1600"/>
        </a:spcBef>
        <a:buClr>
          <a:schemeClr val="tx1"/>
        </a:buClr>
        <a:buSzPct val="110000"/>
        <a:buFont typeface="Wingdings" charset="2"/>
        <a:buChar char="§"/>
        <a:defRPr sz="2000" b="0" i="0" kern="1200">
          <a:solidFill>
            <a:schemeClr val="bg2"/>
          </a:solidFill>
          <a:latin typeface="+mn-lt"/>
          <a:ea typeface="+mn-ea"/>
          <a:cs typeface="Arial"/>
        </a:defRPr>
      </a:lvl1pPr>
      <a:lvl2pPr marL="692150" indent="-234950" algn="l" defTabSz="457200" rtl="0" eaLnBrk="1" latinLnBrk="0" hangingPunct="1">
        <a:lnSpc>
          <a:spcPct val="94000"/>
        </a:lnSpc>
        <a:spcBef>
          <a:spcPts val="800"/>
        </a:spcBef>
        <a:buFont typeface="Arial"/>
        <a:buChar char="–"/>
        <a:defRPr sz="2000" b="0" i="0" kern="1200">
          <a:solidFill>
            <a:schemeClr val="bg2"/>
          </a:solidFill>
          <a:latin typeface="+mn-lt"/>
          <a:ea typeface="+mn-ea"/>
          <a:cs typeface="Arial"/>
        </a:defRPr>
      </a:lvl2pPr>
      <a:lvl3pPr marL="1143000" indent="-228600" algn="l" defTabSz="457200" rtl="0" eaLnBrk="1" latinLnBrk="0" hangingPunct="1">
        <a:lnSpc>
          <a:spcPct val="94000"/>
        </a:lnSpc>
        <a:spcBef>
          <a:spcPct val="20000"/>
        </a:spcBef>
        <a:buFont typeface="Arial"/>
        <a:buChar char="•"/>
        <a:defRPr sz="2000" b="0" i="0" kern="1200">
          <a:solidFill>
            <a:schemeClr val="bg2"/>
          </a:solidFill>
          <a:latin typeface="+mn-lt"/>
          <a:ea typeface="+mn-ea"/>
          <a:cs typeface="Arial"/>
        </a:defRPr>
      </a:lvl3pPr>
      <a:lvl4pPr marL="1371600" indent="0" algn="l" defTabSz="457200" rtl="0" eaLnBrk="1" latinLnBrk="0" hangingPunct="1">
        <a:lnSpc>
          <a:spcPct val="94000"/>
        </a:lnSpc>
        <a:spcBef>
          <a:spcPct val="20000"/>
        </a:spcBef>
        <a:buFont typeface="Arial"/>
        <a:buNone/>
        <a:defRPr sz="1800" b="0" i="1" kern="1200">
          <a:solidFill>
            <a:schemeClr val="bg2"/>
          </a:solidFill>
          <a:latin typeface="+mn-lt"/>
          <a:ea typeface="+mn-ea"/>
          <a:cs typeface="Arial"/>
        </a:defRPr>
      </a:lvl4pPr>
      <a:lvl5pPr marL="1647825" indent="-228600" algn="l" defTabSz="457200" rtl="0" eaLnBrk="1" latinLnBrk="0" hangingPunct="1">
        <a:lnSpc>
          <a:spcPct val="94000"/>
        </a:lnSpc>
        <a:spcBef>
          <a:spcPts val="0"/>
        </a:spcBef>
        <a:buFont typeface="Arial"/>
        <a:buChar char="–"/>
        <a:defRPr sz="1800" b="0" i="0" kern="1200">
          <a:solidFill>
            <a:schemeClr val="bg2"/>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4">
          <p15:clr>
            <a:srgbClr val="F26B43"/>
          </p15:clr>
        </p15:guide>
        <p15:guide id="2" pos="2880">
          <p15:clr>
            <a:srgbClr val="F26B43"/>
          </p15:clr>
        </p15:guide>
        <p15:guide id="3" pos="288">
          <p15:clr>
            <a:srgbClr val="F26B43"/>
          </p15:clr>
        </p15:guide>
        <p15:guide id="4" orient="horz" pos="672">
          <p15:clr>
            <a:srgbClr val="F26B43"/>
          </p15:clr>
        </p15:guide>
        <p15:guide id="5" pos="54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69D42C0-8672-7240-B3E9-38923A193925}"/>
              </a:ext>
            </a:extLst>
          </p:cNvPr>
          <p:cNvSpPr>
            <a:spLocks noGrp="1"/>
          </p:cNvSpPr>
          <p:nvPr>
            <p:ph type="body" idx="1"/>
          </p:nvPr>
        </p:nvSpPr>
        <p:spPr>
          <a:xfrm>
            <a:off x="612648" y="1382984"/>
            <a:ext cx="10966704" cy="4442383"/>
          </a:xfrm>
          <a:prstGeom prst="rect">
            <a:avLst/>
          </a:prstGeom>
        </p:spPr>
        <p:txBody>
          <a:bodyPr vert="horz" lIns="91408" tIns="45718" rIns="91408" bIns="45718"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519767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2" r:id="rId10"/>
  </p:sldLayoutIdLst>
  <p:hf hdr="0" dt="0"/>
  <p:txStyles>
    <p:titleStyle>
      <a:lvl1pPr algn="l" defTabSz="914037" rtl="0" eaLnBrk="1" latinLnBrk="0" hangingPunct="1">
        <a:lnSpc>
          <a:spcPct val="90000"/>
        </a:lnSpc>
        <a:spcBef>
          <a:spcPct val="0"/>
        </a:spcBef>
        <a:buNone/>
        <a:defRPr sz="3200" b="1" kern="1200">
          <a:solidFill>
            <a:schemeClr val="bg1"/>
          </a:solidFill>
          <a:latin typeface="Arial" panose="020B0604020202020204" pitchFamily="34" charset="0"/>
          <a:ea typeface="+mj-ea"/>
          <a:cs typeface="Arial" panose="020B0604020202020204" pitchFamily="34" charset="0"/>
        </a:defRPr>
      </a:lvl1pPr>
    </p:titleStyle>
    <p:bodyStyle>
      <a:lvl1pPr marL="237505" indent="-237505" algn="l" defTabSz="914037" rtl="0" eaLnBrk="1" latinLnBrk="0" hangingPunct="1">
        <a:lnSpc>
          <a:spcPct val="100000"/>
        </a:lnSpc>
        <a:spcBef>
          <a:spcPts val="1000"/>
        </a:spcBef>
        <a:buClr>
          <a:schemeClr val="tx1"/>
        </a:buClr>
        <a:buFont typeface="Arial" panose="020B0604020202020204" pitchFamily="34" charset="0"/>
        <a:buChar char="•"/>
        <a:defRPr sz="2800" kern="1200">
          <a:solidFill>
            <a:srgbClr val="515151"/>
          </a:solidFill>
          <a:latin typeface="+mn-lt"/>
          <a:ea typeface="+mn-ea"/>
          <a:cs typeface="+mn-cs"/>
        </a:defRPr>
      </a:lvl1pPr>
      <a:lvl2pPr marL="600965" indent="-363470" algn="l" defTabSz="914037" rtl="0" eaLnBrk="1" latinLnBrk="0" hangingPunct="1">
        <a:lnSpc>
          <a:spcPct val="100000"/>
        </a:lnSpc>
        <a:spcBef>
          <a:spcPts val="500"/>
        </a:spcBef>
        <a:buClr>
          <a:schemeClr val="tx1"/>
        </a:buClr>
        <a:buFont typeface="Arial" panose="020B0604020202020204" pitchFamily="34" charset="0"/>
        <a:buChar char="•"/>
        <a:defRPr sz="2400" kern="1200">
          <a:solidFill>
            <a:srgbClr val="515151"/>
          </a:solidFill>
          <a:latin typeface="+mn-lt"/>
          <a:ea typeface="+mn-ea"/>
          <a:cs typeface="+mn-cs"/>
        </a:defRPr>
      </a:lvl2pPr>
      <a:lvl3pPr marL="838478" indent="-237505" algn="l" defTabSz="914037" rtl="0" eaLnBrk="1" latinLnBrk="0" hangingPunct="1">
        <a:lnSpc>
          <a:spcPct val="100000"/>
        </a:lnSpc>
        <a:spcBef>
          <a:spcPts val="500"/>
        </a:spcBef>
        <a:buClr>
          <a:schemeClr val="tx1"/>
        </a:buClr>
        <a:buFont typeface="Arial" panose="020B0604020202020204" pitchFamily="34" charset="0"/>
        <a:buChar char="•"/>
        <a:defRPr sz="2000" kern="1200">
          <a:solidFill>
            <a:srgbClr val="515151"/>
          </a:solidFill>
          <a:latin typeface="+mn-lt"/>
          <a:ea typeface="+mn-ea"/>
          <a:cs typeface="+mn-cs"/>
        </a:defRPr>
      </a:lvl3pPr>
      <a:lvl4pPr marL="1194721" indent="-356270" algn="l" defTabSz="914037" rtl="0" eaLnBrk="1" latinLnBrk="0" hangingPunct="1">
        <a:lnSpc>
          <a:spcPct val="100000"/>
        </a:lnSpc>
        <a:spcBef>
          <a:spcPts val="500"/>
        </a:spcBef>
        <a:buClr>
          <a:schemeClr val="tx1"/>
        </a:buClr>
        <a:buFont typeface="Arial" panose="020B0604020202020204" pitchFamily="34" charset="0"/>
        <a:buChar char="•"/>
        <a:defRPr sz="1900" kern="1200">
          <a:solidFill>
            <a:srgbClr val="515151"/>
          </a:solidFill>
          <a:latin typeface="+mn-lt"/>
          <a:ea typeface="+mn-ea"/>
          <a:cs typeface="+mn-cs"/>
        </a:defRPr>
      </a:lvl4pPr>
      <a:lvl5pPr marL="1439424" indent="-244705" algn="l" defTabSz="914037" rtl="0" eaLnBrk="1" latinLnBrk="0" hangingPunct="1">
        <a:lnSpc>
          <a:spcPct val="100000"/>
        </a:lnSpc>
        <a:spcBef>
          <a:spcPts val="500"/>
        </a:spcBef>
        <a:buClr>
          <a:schemeClr val="tx1"/>
        </a:buClr>
        <a:buFont typeface="Arial" panose="020B0604020202020204" pitchFamily="34" charset="0"/>
        <a:buChar char="•"/>
        <a:defRPr sz="1900" kern="1200">
          <a:solidFill>
            <a:srgbClr val="515151"/>
          </a:solidFill>
          <a:latin typeface="+mn-lt"/>
          <a:ea typeface="+mn-ea"/>
          <a:cs typeface="+mn-cs"/>
        </a:defRPr>
      </a:lvl5pPr>
      <a:lvl6pPr marL="2513597"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0616"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7634"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4662"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037" rtl="0" eaLnBrk="1" latinLnBrk="0" hangingPunct="1">
        <a:defRPr sz="1900" kern="1200">
          <a:solidFill>
            <a:schemeClr val="tx1"/>
          </a:solidFill>
          <a:latin typeface="+mn-lt"/>
          <a:ea typeface="+mn-ea"/>
          <a:cs typeface="+mn-cs"/>
        </a:defRPr>
      </a:lvl1pPr>
      <a:lvl2pPr marL="457011" algn="l" defTabSz="914037" rtl="0" eaLnBrk="1" latinLnBrk="0" hangingPunct="1">
        <a:defRPr sz="1900" kern="1200">
          <a:solidFill>
            <a:schemeClr val="tx1"/>
          </a:solidFill>
          <a:latin typeface="+mn-lt"/>
          <a:ea typeface="+mn-ea"/>
          <a:cs typeface="+mn-cs"/>
        </a:defRPr>
      </a:lvl2pPr>
      <a:lvl3pPr marL="914037" algn="l" defTabSz="914037" rtl="0" eaLnBrk="1" latinLnBrk="0" hangingPunct="1">
        <a:defRPr sz="1900" kern="1200">
          <a:solidFill>
            <a:schemeClr val="tx1"/>
          </a:solidFill>
          <a:latin typeface="+mn-lt"/>
          <a:ea typeface="+mn-ea"/>
          <a:cs typeface="+mn-cs"/>
        </a:defRPr>
      </a:lvl3pPr>
      <a:lvl4pPr marL="1371056" algn="l" defTabSz="914037" rtl="0" eaLnBrk="1" latinLnBrk="0" hangingPunct="1">
        <a:defRPr sz="1900" kern="1200">
          <a:solidFill>
            <a:schemeClr val="tx1"/>
          </a:solidFill>
          <a:latin typeface="+mn-lt"/>
          <a:ea typeface="+mn-ea"/>
          <a:cs typeface="+mn-cs"/>
        </a:defRPr>
      </a:lvl4pPr>
      <a:lvl5pPr marL="1828074" algn="l" defTabSz="914037" rtl="0" eaLnBrk="1" latinLnBrk="0" hangingPunct="1">
        <a:defRPr sz="1900" kern="1200">
          <a:solidFill>
            <a:schemeClr val="tx1"/>
          </a:solidFill>
          <a:latin typeface="+mn-lt"/>
          <a:ea typeface="+mn-ea"/>
          <a:cs typeface="+mn-cs"/>
        </a:defRPr>
      </a:lvl5pPr>
      <a:lvl6pPr marL="2285102" algn="l" defTabSz="914037" rtl="0" eaLnBrk="1" latinLnBrk="0" hangingPunct="1">
        <a:defRPr sz="1900" kern="1200">
          <a:solidFill>
            <a:schemeClr val="tx1"/>
          </a:solidFill>
          <a:latin typeface="+mn-lt"/>
          <a:ea typeface="+mn-ea"/>
          <a:cs typeface="+mn-cs"/>
        </a:defRPr>
      </a:lvl6pPr>
      <a:lvl7pPr marL="2742110" algn="l" defTabSz="914037" rtl="0" eaLnBrk="1" latinLnBrk="0" hangingPunct="1">
        <a:defRPr sz="1900" kern="1200">
          <a:solidFill>
            <a:schemeClr val="tx1"/>
          </a:solidFill>
          <a:latin typeface="+mn-lt"/>
          <a:ea typeface="+mn-ea"/>
          <a:cs typeface="+mn-cs"/>
        </a:defRPr>
      </a:lvl7pPr>
      <a:lvl8pPr marL="3199120" algn="l" defTabSz="914037" rtl="0" eaLnBrk="1" latinLnBrk="0" hangingPunct="1">
        <a:defRPr sz="1900" kern="1200">
          <a:solidFill>
            <a:schemeClr val="tx1"/>
          </a:solidFill>
          <a:latin typeface="+mn-lt"/>
          <a:ea typeface="+mn-ea"/>
          <a:cs typeface="+mn-cs"/>
        </a:defRPr>
      </a:lvl8pPr>
      <a:lvl9pPr marL="3656131" algn="l" defTabSz="91403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287">
          <p15:clr>
            <a:srgbClr val="F26B43"/>
          </p15:clr>
        </p15:guide>
        <p15:guide id="4" pos="393">
          <p15:clr>
            <a:srgbClr val="F26B43"/>
          </p15:clr>
        </p15:guide>
        <p15:guide id="5" orient="horz" pos="111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69D42C0-8672-7240-B3E9-38923A193925}"/>
              </a:ext>
            </a:extLst>
          </p:cNvPr>
          <p:cNvSpPr>
            <a:spLocks noGrp="1"/>
          </p:cNvSpPr>
          <p:nvPr>
            <p:ph type="body" idx="1"/>
          </p:nvPr>
        </p:nvSpPr>
        <p:spPr>
          <a:xfrm>
            <a:off x="612648" y="1382984"/>
            <a:ext cx="10966704" cy="4442383"/>
          </a:xfrm>
          <a:prstGeom prst="rect">
            <a:avLst/>
          </a:prstGeom>
        </p:spPr>
        <p:txBody>
          <a:bodyPr vert="horz" lIns="91408" tIns="45718" rIns="91408" bIns="45718"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965459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Lst>
  <p:hf hdr="0" dt="0"/>
  <p:txStyles>
    <p:titleStyle>
      <a:lvl1pPr algn="l" defTabSz="914037" rtl="0" eaLnBrk="1" latinLnBrk="0" hangingPunct="1">
        <a:lnSpc>
          <a:spcPct val="90000"/>
        </a:lnSpc>
        <a:spcBef>
          <a:spcPct val="0"/>
        </a:spcBef>
        <a:buNone/>
        <a:defRPr sz="3200" b="1" kern="1200">
          <a:solidFill>
            <a:schemeClr val="bg1"/>
          </a:solidFill>
          <a:latin typeface="Arial" panose="020B0604020202020204" pitchFamily="34" charset="0"/>
          <a:ea typeface="+mj-ea"/>
          <a:cs typeface="Arial" panose="020B0604020202020204" pitchFamily="34" charset="0"/>
        </a:defRPr>
      </a:lvl1pPr>
    </p:titleStyle>
    <p:bodyStyle>
      <a:lvl1pPr marL="237505" indent="-237505" algn="l" defTabSz="914037" rtl="0" eaLnBrk="1" latinLnBrk="0" hangingPunct="1">
        <a:lnSpc>
          <a:spcPct val="100000"/>
        </a:lnSpc>
        <a:spcBef>
          <a:spcPts val="1000"/>
        </a:spcBef>
        <a:buClr>
          <a:schemeClr val="tx1"/>
        </a:buClr>
        <a:buFont typeface="Arial" panose="020B0604020202020204" pitchFamily="34" charset="0"/>
        <a:buChar char="•"/>
        <a:defRPr sz="2800" kern="1200">
          <a:solidFill>
            <a:srgbClr val="515151"/>
          </a:solidFill>
          <a:latin typeface="+mn-lt"/>
          <a:ea typeface="+mn-ea"/>
          <a:cs typeface="+mn-cs"/>
        </a:defRPr>
      </a:lvl1pPr>
      <a:lvl2pPr marL="600965" indent="-363470" algn="l" defTabSz="914037" rtl="0" eaLnBrk="1" latinLnBrk="0" hangingPunct="1">
        <a:lnSpc>
          <a:spcPct val="100000"/>
        </a:lnSpc>
        <a:spcBef>
          <a:spcPts val="500"/>
        </a:spcBef>
        <a:buClr>
          <a:schemeClr val="tx1"/>
        </a:buClr>
        <a:buFont typeface="Arial" panose="020B0604020202020204" pitchFamily="34" charset="0"/>
        <a:buChar char="•"/>
        <a:defRPr sz="2400" kern="1200">
          <a:solidFill>
            <a:srgbClr val="515151"/>
          </a:solidFill>
          <a:latin typeface="+mn-lt"/>
          <a:ea typeface="+mn-ea"/>
          <a:cs typeface="+mn-cs"/>
        </a:defRPr>
      </a:lvl2pPr>
      <a:lvl3pPr marL="838478" indent="-237505" algn="l" defTabSz="914037" rtl="0" eaLnBrk="1" latinLnBrk="0" hangingPunct="1">
        <a:lnSpc>
          <a:spcPct val="100000"/>
        </a:lnSpc>
        <a:spcBef>
          <a:spcPts val="500"/>
        </a:spcBef>
        <a:buClr>
          <a:schemeClr val="tx1"/>
        </a:buClr>
        <a:buFont typeface="Arial" panose="020B0604020202020204" pitchFamily="34" charset="0"/>
        <a:buChar char="•"/>
        <a:defRPr sz="2000" kern="1200">
          <a:solidFill>
            <a:srgbClr val="515151"/>
          </a:solidFill>
          <a:latin typeface="+mn-lt"/>
          <a:ea typeface="+mn-ea"/>
          <a:cs typeface="+mn-cs"/>
        </a:defRPr>
      </a:lvl3pPr>
      <a:lvl4pPr marL="1194721" indent="-356270" algn="l" defTabSz="914037" rtl="0" eaLnBrk="1" latinLnBrk="0" hangingPunct="1">
        <a:lnSpc>
          <a:spcPct val="100000"/>
        </a:lnSpc>
        <a:spcBef>
          <a:spcPts val="500"/>
        </a:spcBef>
        <a:buClr>
          <a:schemeClr val="tx1"/>
        </a:buClr>
        <a:buFont typeface="Arial" panose="020B0604020202020204" pitchFamily="34" charset="0"/>
        <a:buChar char="•"/>
        <a:defRPr sz="1900" kern="1200">
          <a:solidFill>
            <a:srgbClr val="515151"/>
          </a:solidFill>
          <a:latin typeface="+mn-lt"/>
          <a:ea typeface="+mn-ea"/>
          <a:cs typeface="+mn-cs"/>
        </a:defRPr>
      </a:lvl4pPr>
      <a:lvl5pPr marL="1439424" indent="-244705" algn="l" defTabSz="914037" rtl="0" eaLnBrk="1" latinLnBrk="0" hangingPunct="1">
        <a:lnSpc>
          <a:spcPct val="100000"/>
        </a:lnSpc>
        <a:spcBef>
          <a:spcPts val="500"/>
        </a:spcBef>
        <a:buClr>
          <a:schemeClr val="tx1"/>
        </a:buClr>
        <a:buFont typeface="Arial" panose="020B0604020202020204" pitchFamily="34" charset="0"/>
        <a:buChar char="•"/>
        <a:defRPr sz="1900" kern="1200">
          <a:solidFill>
            <a:srgbClr val="515151"/>
          </a:solidFill>
          <a:latin typeface="+mn-lt"/>
          <a:ea typeface="+mn-ea"/>
          <a:cs typeface="+mn-cs"/>
        </a:defRPr>
      </a:lvl5pPr>
      <a:lvl6pPr marL="2513597"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0616"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7634"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4662" indent="-228514" algn="l" defTabSz="91403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037" rtl="0" eaLnBrk="1" latinLnBrk="0" hangingPunct="1">
        <a:defRPr sz="1900" kern="1200">
          <a:solidFill>
            <a:schemeClr val="tx1"/>
          </a:solidFill>
          <a:latin typeface="+mn-lt"/>
          <a:ea typeface="+mn-ea"/>
          <a:cs typeface="+mn-cs"/>
        </a:defRPr>
      </a:lvl1pPr>
      <a:lvl2pPr marL="457011" algn="l" defTabSz="914037" rtl="0" eaLnBrk="1" latinLnBrk="0" hangingPunct="1">
        <a:defRPr sz="1900" kern="1200">
          <a:solidFill>
            <a:schemeClr val="tx1"/>
          </a:solidFill>
          <a:latin typeface="+mn-lt"/>
          <a:ea typeface="+mn-ea"/>
          <a:cs typeface="+mn-cs"/>
        </a:defRPr>
      </a:lvl2pPr>
      <a:lvl3pPr marL="914037" algn="l" defTabSz="914037" rtl="0" eaLnBrk="1" latinLnBrk="0" hangingPunct="1">
        <a:defRPr sz="1900" kern="1200">
          <a:solidFill>
            <a:schemeClr val="tx1"/>
          </a:solidFill>
          <a:latin typeface="+mn-lt"/>
          <a:ea typeface="+mn-ea"/>
          <a:cs typeface="+mn-cs"/>
        </a:defRPr>
      </a:lvl3pPr>
      <a:lvl4pPr marL="1371056" algn="l" defTabSz="914037" rtl="0" eaLnBrk="1" latinLnBrk="0" hangingPunct="1">
        <a:defRPr sz="1900" kern="1200">
          <a:solidFill>
            <a:schemeClr val="tx1"/>
          </a:solidFill>
          <a:latin typeface="+mn-lt"/>
          <a:ea typeface="+mn-ea"/>
          <a:cs typeface="+mn-cs"/>
        </a:defRPr>
      </a:lvl4pPr>
      <a:lvl5pPr marL="1828074" algn="l" defTabSz="914037" rtl="0" eaLnBrk="1" latinLnBrk="0" hangingPunct="1">
        <a:defRPr sz="1900" kern="1200">
          <a:solidFill>
            <a:schemeClr val="tx1"/>
          </a:solidFill>
          <a:latin typeface="+mn-lt"/>
          <a:ea typeface="+mn-ea"/>
          <a:cs typeface="+mn-cs"/>
        </a:defRPr>
      </a:lvl5pPr>
      <a:lvl6pPr marL="2285102" algn="l" defTabSz="914037" rtl="0" eaLnBrk="1" latinLnBrk="0" hangingPunct="1">
        <a:defRPr sz="1900" kern="1200">
          <a:solidFill>
            <a:schemeClr val="tx1"/>
          </a:solidFill>
          <a:latin typeface="+mn-lt"/>
          <a:ea typeface="+mn-ea"/>
          <a:cs typeface="+mn-cs"/>
        </a:defRPr>
      </a:lvl6pPr>
      <a:lvl7pPr marL="2742110" algn="l" defTabSz="914037" rtl="0" eaLnBrk="1" latinLnBrk="0" hangingPunct="1">
        <a:defRPr sz="1900" kern="1200">
          <a:solidFill>
            <a:schemeClr val="tx1"/>
          </a:solidFill>
          <a:latin typeface="+mn-lt"/>
          <a:ea typeface="+mn-ea"/>
          <a:cs typeface="+mn-cs"/>
        </a:defRPr>
      </a:lvl7pPr>
      <a:lvl8pPr marL="3199120" algn="l" defTabSz="914037" rtl="0" eaLnBrk="1" latinLnBrk="0" hangingPunct="1">
        <a:defRPr sz="1900" kern="1200">
          <a:solidFill>
            <a:schemeClr val="tx1"/>
          </a:solidFill>
          <a:latin typeface="+mn-lt"/>
          <a:ea typeface="+mn-ea"/>
          <a:cs typeface="+mn-cs"/>
        </a:defRPr>
      </a:lvl8pPr>
      <a:lvl9pPr marL="3656131" algn="l" defTabSz="914037"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287">
          <p15:clr>
            <a:srgbClr val="F26B43"/>
          </p15:clr>
        </p15:guide>
        <p15:guide id="4" pos="393">
          <p15:clr>
            <a:srgbClr val="F26B43"/>
          </p15:clr>
        </p15:guide>
        <p15:guide id="5" orient="horz" pos="111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0E047E-ED48-AED5-90FD-DA68C1D6E4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ACEC05-CEF1-E98A-EEF5-836E82A893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DD62C-0CD5-3B10-4211-26698E0397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393C130A-637A-8CD8-D94D-11C1D4208D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7F9BF3-89B6-9F59-B8B1-A3EDE8BB44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E633C-830B-4816-AFE8-315EF4E0A4B4}" type="slidenum">
              <a:rPr lang="en-US" smtClean="0"/>
              <a:t>‹#›</a:t>
            </a:fld>
            <a:endParaRPr lang="en-US"/>
          </a:p>
        </p:txBody>
      </p:sp>
    </p:spTree>
    <p:extLst>
      <p:ext uri="{BB962C8B-B14F-4D97-AF65-F5344CB8AC3E}">
        <p14:creationId xmlns:p14="http://schemas.microsoft.com/office/powerpoint/2010/main" val="73260449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4.xml"/><Relationship Id="rId5"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65428" y="834765"/>
            <a:ext cx="10890176" cy="1909763"/>
          </a:xfrm>
        </p:spPr>
        <p:txBody>
          <a:bodyPr/>
          <a:lstStyle/>
          <a:p>
            <a:pPr algn="ctr"/>
            <a:r>
              <a:rPr lang="en-US" sz="2800" dirty="0">
                <a:solidFill>
                  <a:schemeClr val="accent1"/>
                </a:solidFill>
              </a:rPr>
              <a:t>Applicability of the GALACTIC-HF Trial and </a:t>
            </a:r>
            <a:r>
              <a:rPr lang="en-US" sz="2800" dirty="0" err="1">
                <a:solidFill>
                  <a:schemeClr val="accent1"/>
                </a:solidFill>
              </a:rPr>
              <a:t>Omecamtiv</a:t>
            </a:r>
            <a:r>
              <a:rPr lang="en-US" sz="2800" dirty="0">
                <a:solidFill>
                  <a:schemeClr val="accent1"/>
                </a:solidFill>
              </a:rPr>
              <a:t> </a:t>
            </a:r>
            <a:r>
              <a:rPr lang="en-US" sz="2800" dirty="0" err="1">
                <a:solidFill>
                  <a:schemeClr val="accent1"/>
                </a:solidFill>
              </a:rPr>
              <a:t>Mecarbil</a:t>
            </a:r>
            <a:r>
              <a:rPr lang="en-US" sz="2800" dirty="0">
                <a:solidFill>
                  <a:schemeClr val="accent1"/>
                </a:solidFill>
              </a:rPr>
              <a:t> to Patients Hospitalized for Heart Failure in the US: </a:t>
            </a:r>
            <a:r>
              <a:rPr lang="en-US" sz="2800" i="1" dirty="0">
                <a:solidFill>
                  <a:schemeClr val="accent1"/>
                </a:solidFill>
              </a:rPr>
              <a:t>The GWTG-HF Registry</a:t>
            </a:r>
          </a:p>
        </p:txBody>
      </p:sp>
      <p:sp>
        <p:nvSpPr>
          <p:cNvPr id="4" name="Text Placeholder 3"/>
          <p:cNvSpPr>
            <a:spLocks noGrp="1"/>
          </p:cNvSpPr>
          <p:nvPr>
            <p:ph type="subTitle" idx="1"/>
          </p:nvPr>
        </p:nvSpPr>
        <p:spPr>
          <a:xfrm>
            <a:off x="1291775" y="3131186"/>
            <a:ext cx="9637482" cy="1909762"/>
          </a:xfrm>
        </p:spPr>
        <p:txBody>
          <a:bodyPr/>
          <a:lstStyle/>
          <a:p>
            <a:pPr algn="ctr"/>
            <a:r>
              <a:rPr lang="en-US" sz="1600" b="0" dirty="0">
                <a:solidFill>
                  <a:schemeClr val="tx1"/>
                </a:solidFill>
              </a:rPr>
              <a:t>Stephen J. Greene, MD, FACC, </a:t>
            </a:r>
            <a:r>
              <a:rPr lang="en-US" sz="1600" b="0" dirty="0" err="1">
                <a:solidFill>
                  <a:schemeClr val="tx1"/>
                </a:solidFill>
              </a:rPr>
              <a:t>FHFSA</a:t>
            </a:r>
            <a:br>
              <a:rPr lang="en-US" sz="1600" b="0" dirty="0">
                <a:solidFill>
                  <a:schemeClr val="tx1"/>
                </a:solidFill>
              </a:rPr>
            </a:br>
            <a:r>
              <a:rPr lang="en-US" sz="1600" b="0" dirty="0">
                <a:solidFill>
                  <a:schemeClr val="tx1"/>
                </a:solidFill>
              </a:rPr>
              <a:t>Assistant Professor, Division of Cardiology </a:t>
            </a:r>
            <a:br>
              <a:rPr lang="en-US" sz="1600" b="0" dirty="0">
                <a:solidFill>
                  <a:schemeClr val="tx1"/>
                </a:solidFill>
              </a:rPr>
            </a:br>
            <a:r>
              <a:rPr lang="en-US" sz="1600" b="0" dirty="0">
                <a:solidFill>
                  <a:schemeClr val="tx1"/>
                </a:solidFill>
              </a:rPr>
              <a:t>Advanced Heart Failure &amp; Transplantation</a:t>
            </a:r>
            <a:br>
              <a:rPr lang="en-US" sz="1600" b="0" dirty="0">
                <a:solidFill>
                  <a:schemeClr val="tx1"/>
                </a:solidFill>
              </a:rPr>
            </a:br>
            <a:r>
              <a:rPr lang="en-US" sz="1600" b="0" dirty="0">
                <a:solidFill>
                  <a:schemeClr val="tx1"/>
                </a:solidFill>
              </a:rPr>
              <a:t>Duke University Medical Center</a:t>
            </a:r>
            <a:br>
              <a:rPr lang="en-US" sz="1600" b="0" dirty="0">
                <a:solidFill>
                  <a:schemeClr val="tx1"/>
                </a:solidFill>
              </a:rPr>
            </a:br>
            <a:r>
              <a:rPr lang="en-US" sz="1600" b="0" dirty="0">
                <a:solidFill>
                  <a:schemeClr val="tx1"/>
                </a:solidFill>
              </a:rPr>
              <a:t>Duke Clinical Research Institute</a:t>
            </a:r>
            <a:br>
              <a:rPr lang="en-US" sz="1600" b="0" dirty="0">
                <a:solidFill>
                  <a:schemeClr val="tx1"/>
                </a:solidFill>
              </a:rPr>
            </a:br>
            <a:r>
              <a:rPr lang="en-US" sz="1600" b="0" dirty="0">
                <a:solidFill>
                  <a:schemeClr val="tx1"/>
                </a:solidFill>
              </a:rPr>
              <a:t>Durham, NC</a:t>
            </a:r>
          </a:p>
          <a:p>
            <a:pPr algn="ctr"/>
            <a:r>
              <a:rPr lang="en-US" sz="1600" b="0" dirty="0">
                <a:solidFill>
                  <a:schemeClr val="tx1"/>
                </a:solidFill>
              </a:rPr>
              <a:t> </a:t>
            </a:r>
          </a:p>
        </p:txBody>
      </p:sp>
      <p:sp>
        <p:nvSpPr>
          <p:cNvPr id="8" name="TextBox 7"/>
          <p:cNvSpPr txBox="1"/>
          <p:nvPr/>
        </p:nvSpPr>
        <p:spPr>
          <a:xfrm>
            <a:off x="810888" y="5074112"/>
            <a:ext cx="10579159" cy="1200329"/>
          </a:xfrm>
          <a:prstGeom prst="rect">
            <a:avLst/>
          </a:prstGeom>
          <a:noFill/>
        </p:spPr>
        <p:txBody>
          <a:bodyPr wrap="square" rtlCol="0">
            <a:spAutoFit/>
          </a:bodyPr>
          <a:lstStyle/>
          <a:p>
            <a:pPr algn="ctr"/>
            <a:r>
              <a:rPr lang="en-US" b="1" u="sng" dirty="0"/>
              <a:t>Funding</a:t>
            </a:r>
            <a:r>
              <a:rPr lang="en-US" b="1" dirty="0"/>
              <a:t>: Cytokinetics (South San Francisco, CA)</a:t>
            </a:r>
          </a:p>
          <a:p>
            <a:pPr algn="ctr"/>
            <a:r>
              <a:rPr lang="en-US" b="1" u="sng" dirty="0"/>
              <a:t>Disclosures</a:t>
            </a:r>
            <a:r>
              <a:rPr lang="en-US" b="1" dirty="0"/>
              <a:t>: </a:t>
            </a:r>
            <a:r>
              <a:rPr lang="en-US" dirty="0"/>
              <a:t>Amgen, AstraZeneca, Bayer AG, </a:t>
            </a:r>
            <a:r>
              <a:rPr lang="en-US" dirty="0" err="1"/>
              <a:t>Boehringer</a:t>
            </a:r>
            <a:r>
              <a:rPr lang="en-US" dirty="0"/>
              <a:t> </a:t>
            </a:r>
            <a:r>
              <a:rPr lang="en-US" dirty="0" err="1"/>
              <a:t>Ingelheim</a:t>
            </a:r>
            <a:r>
              <a:rPr lang="en-US" dirty="0"/>
              <a:t>/ Lilly, Bristol Myers Squibb, </a:t>
            </a:r>
            <a:r>
              <a:rPr lang="en-US" dirty="0" err="1"/>
              <a:t>Corteria</a:t>
            </a:r>
            <a:r>
              <a:rPr lang="en-US" dirty="0"/>
              <a:t> Pharmaceuticals, CSL </a:t>
            </a:r>
            <a:r>
              <a:rPr lang="en-US" dirty="0" err="1"/>
              <a:t>Vifor</a:t>
            </a:r>
            <a:r>
              <a:rPr lang="en-US" dirty="0"/>
              <a:t>, Cytokinetics, Merck, Novartis, </a:t>
            </a:r>
            <a:r>
              <a:rPr lang="en-US" dirty="0" err="1"/>
              <a:t>PharmaIN</a:t>
            </a:r>
            <a:r>
              <a:rPr lang="en-US" dirty="0"/>
              <a:t>, Pfizer, </a:t>
            </a:r>
          </a:p>
          <a:p>
            <a:pPr algn="ctr"/>
            <a:r>
              <a:rPr lang="en-US" dirty="0"/>
              <a:t>Roche Diagnostics, Sanofi, </a:t>
            </a:r>
            <a:r>
              <a:rPr lang="en-US" dirty="0" err="1"/>
              <a:t>scPharmaceuticals</a:t>
            </a:r>
            <a:r>
              <a:rPr lang="en-US" dirty="0"/>
              <a:t>, </a:t>
            </a:r>
            <a:r>
              <a:rPr lang="en-US" dirty="0" err="1"/>
              <a:t>Tricog</a:t>
            </a:r>
            <a:r>
              <a:rPr lang="en-US" dirty="0"/>
              <a:t> Health, and </a:t>
            </a:r>
            <a:r>
              <a:rPr lang="en-US" dirty="0" err="1"/>
              <a:t>Urovant</a:t>
            </a:r>
            <a:endParaRPr lang="en-US" dirty="0"/>
          </a:p>
        </p:txBody>
      </p:sp>
      <p:pic>
        <p:nvPicPr>
          <p:cNvPr id="15" name="Picture 14" descr="Logo&#10;&#10;Description automatically generated">
            <a:extLst>
              <a:ext uri="{FF2B5EF4-FFF2-40B4-BE49-F238E27FC236}">
                <a16:creationId xmlns:a16="http://schemas.microsoft.com/office/drawing/2014/main" id="{2D31F793-9E79-4701-699A-9D6B2CAFB3B1}"/>
              </a:ext>
            </a:extLst>
          </p:cNvPr>
          <p:cNvPicPr>
            <a:picLocks noChangeAspect="1"/>
          </p:cNvPicPr>
          <p:nvPr/>
        </p:nvPicPr>
        <p:blipFill>
          <a:blip r:embed="rId3"/>
          <a:stretch>
            <a:fillRect/>
          </a:stretch>
        </p:blipFill>
        <p:spPr>
          <a:xfrm>
            <a:off x="8298611" y="289524"/>
            <a:ext cx="3591464" cy="558439"/>
          </a:xfrm>
          <a:prstGeom prst="rect">
            <a:avLst/>
          </a:prstGeom>
        </p:spPr>
      </p:pic>
    </p:spTree>
    <p:extLst>
      <p:ext uri="{BB962C8B-B14F-4D97-AF65-F5344CB8AC3E}">
        <p14:creationId xmlns:p14="http://schemas.microsoft.com/office/powerpoint/2010/main" val="64175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a:t>
            </a:r>
            <a:r>
              <a:rPr kumimoji="0" lang="en-US" sz="1600" b="0" i="0" u="none" strike="noStrike" kern="1200" cap="none" spc="0" normalizeH="0" baseline="0" noProof="0" dirty="0" err="1">
                <a:ln>
                  <a:noFill/>
                </a:ln>
                <a:solidFill>
                  <a:prstClr val="black"/>
                </a:solidFill>
                <a:effectLst/>
                <a:uLnTx/>
                <a:uFillTx/>
                <a:latin typeface="Calibri" panose="020F0502020204030204"/>
                <a:ea typeface="+mn-ea"/>
                <a:cs typeface="+mn-cs"/>
              </a:rPr>
              <a:t>TotalCME</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sz="2400" dirty="0"/>
              <a:t>In the GALACTIC-HF trial, </a:t>
            </a:r>
            <a:r>
              <a:rPr lang="en-US" sz="2400" i="1" dirty="0" err="1"/>
              <a:t>omecamtiv</a:t>
            </a:r>
            <a:r>
              <a:rPr lang="en-US" sz="2400" i="1" dirty="0"/>
              <a:t> </a:t>
            </a:r>
            <a:r>
              <a:rPr lang="en-US" sz="2400" i="1" dirty="0" err="1"/>
              <a:t>mecarbil</a:t>
            </a:r>
            <a:r>
              <a:rPr lang="en-US" sz="2400" i="1" dirty="0"/>
              <a:t> </a:t>
            </a:r>
            <a:r>
              <a:rPr lang="en-US" sz="2400" dirty="0"/>
              <a:t>reduced the risk of cardiovascular death or worsening heart failure (HF) among patients with HF and EF ≤35%, with larger treatment effect at lower ejection fractions.</a:t>
            </a:r>
          </a:p>
          <a:p>
            <a:endParaRPr lang="en-US" sz="2400" dirty="0"/>
          </a:p>
          <a:p>
            <a:r>
              <a:rPr lang="en-US" sz="2400" dirty="0"/>
              <a:t>The applicability of the GALACTIC-HF trial and the proportion of US patients who may be candidates for </a:t>
            </a:r>
            <a:r>
              <a:rPr lang="en-US" sz="2400" dirty="0" err="1"/>
              <a:t>omecamtiv</a:t>
            </a:r>
            <a:r>
              <a:rPr lang="en-US" sz="2400" dirty="0"/>
              <a:t> </a:t>
            </a:r>
            <a:r>
              <a:rPr lang="en-US" sz="2400" dirty="0" err="1"/>
              <a:t>mecarbil</a:t>
            </a:r>
            <a:r>
              <a:rPr lang="en-US" sz="2400" dirty="0"/>
              <a:t> has not been characterized.</a:t>
            </a:r>
          </a:p>
          <a:p>
            <a:endParaRPr lang="en-US" dirty="0"/>
          </a:p>
        </p:txBody>
      </p:sp>
      <p:pic>
        <p:nvPicPr>
          <p:cNvPr id="4" name="Picture 3" descr="Logo&#10;&#10;Description automatically generated">
            <a:extLst>
              <a:ext uri="{FF2B5EF4-FFF2-40B4-BE49-F238E27FC236}">
                <a16:creationId xmlns:a16="http://schemas.microsoft.com/office/drawing/2014/main" id="{776014F2-A3CF-5FCC-ED8B-9A0D7B8021B9}"/>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118996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sz="2400" dirty="0"/>
              <a:t>To examine the proportion of patients hospitalized with HF with reduced ejection fraction (HFrEF) in the US who met eligibility criteria for GALACTIC-HF, including among the subset of patients with severely reduced EF ≤30%.</a:t>
            </a:r>
          </a:p>
          <a:p>
            <a:endParaRPr lang="en-US" dirty="0"/>
          </a:p>
        </p:txBody>
      </p:sp>
      <p:pic>
        <p:nvPicPr>
          <p:cNvPr id="4" name="Picture 3" descr="Logo&#10;&#10;Description automatically generated">
            <a:extLst>
              <a:ext uri="{FF2B5EF4-FFF2-40B4-BE49-F238E27FC236}">
                <a16:creationId xmlns:a16="http://schemas.microsoft.com/office/drawing/2014/main" id="{B3625536-51BD-168B-7F10-26822506E832}"/>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950385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p:txBody>
          <a:bodyPr/>
          <a:lstStyle/>
          <a:p>
            <a:pPr>
              <a:spcAft>
                <a:spcPts val="600"/>
              </a:spcAft>
            </a:pPr>
            <a:r>
              <a:rPr lang="en-US" sz="2400" b="1" u="sng" dirty="0"/>
              <a:t>Data Source</a:t>
            </a:r>
            <a:r>
              <a:rPr lang="en-US" sz="2400" b="1" dirty="0"/>
              <a:t>: </a:t>
            </a:r>
            <a:r>
              <a:rPr lang="en-US" sz="2400" dirty="0"/>
              <a:t>423 sites in American Heart Association’s Get With the Guidelines-HF Registry</a:t>
            </a:r>
          </a:p>
          <a:p>
            <a:pPr>
              <a:spcAft>
                <a:spcPts val="600"/>
              </a:spcAft>
            </a:pPr>
            <a:r>
              <a:rPr lang="en-US" sz="2400" b="1" u="sng" dirty="0"/>
              <a:t>Study Population</a:t>
            </a:r>
            <a:r>
              <a:rPr lang="en-US" sz="2400" dirty="0"/>
              <a:t>: Patients hospitalized for worsening chronic HF with EF ≤40% without severe kidney disease (defined as </a:t>
            </a:r>
            <a:r>
              <a:rPr lang="en-US" sz="2400" dirty="0" err="1"/>
              <a:t>eGFR</a:t>
            </a:r>
            <a:r>
              <a:rPr lang="en-US" sz="2400" dirty="0"/>
              <a:t> &lt;20 mL/min/1.73m</a:t>
            </a:r>
            <a:r>
              <a:rPr lang="en-US" sz="2400" baseline="30000" dirty="0"/>
              <a:t>2 </a:t>
            </a:r>
            <a:r>
              <a:rPr lang="en-US" sz="2400" dirty="0"/>
              <a:t>or dialysis) or history of heart transplantation or durable mechanical support</a:t>
            </a:r>
          </a:p>
          <a:p>
            <a:pPr>
              <a:spcAft>
                <a:spcPts val="600"/>
              </a:spcAft>
              <a:buFont typeface="Wingdings" panose="05000000000000000000" pitchFamily="2" charset="2"/>
              <a:buChar char="§"/>
            </a:pPr>
            <a:r>
              <a:rPr lang="en-US" sz="2400" dirty="0"/>
              <a:t>Patients were examined according to key GALACTIC-HF inclusion and exclusion criteria, and grouped by EF subgroup (≤30% vs 31-40%).</a:t>
            </a:r>
          </a:p>
          <a:p>
            <a:endParaRPr lang="en-US" dirty="0"/>
          </a:p>
        </p:txBody>
      </p:sp>
      <p:pic>
        <p:nvPicPr>
          <p:cNvPr id="5" name="Picture 4" descr="Logo&#10;&#10;Description automatically generated">
            <a:extLst>
              <a:ext uri="{FF2B5EF4-FFF2-40B4-BE49-F238E27FC236}">
                <a16:creationId xmlns:a16="http://schemas.microsoft.com/office/drawing/2014/main" id="{1325F8BC-BDAB-C0DE-0769-6D2CCE60FD48}"/>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3022471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a:t>
            </a:r>
            <a:r>
              <a:rPr lang="en-US" i="1" dirty="0"/>
              <a:t>Proportion Meeting GALACTIC-HF Eligibility Criteria</a:t>
            </a:r>
          </a:p>
        </p:txBody>
      </p:sp>
      <p:pic>
        <p:nvPicPr>
          <p:cNvPr id="19" name="Picture 18"/>
          <p:cNvPicPr>
            <a:picLocks noChangeAspect="1"/>
          </p:cNvPicPr>
          <p:nvPr/>
        </p:nvPicPr>
        <p:blipFill>
          <a:blip r:embed="rId2"/>
          <a:stretch>
            <a:fillRect/>
          </a:stretch>
        </p:blipFill>
        <p:spPr>
          <a:xfrm>
            <a:off x="868227" y="1430648"/>
            <a:ext cx="5322268" cy="4989202"/>
          </a:xfrm>
          <a:prstGeom prst="rect">
            <a:avLst/>
          </a:prstGeom>
        </p:spPr>
      </p:pic>
      <p:pic>
        <p:nvPicPr>
          <p:cNvPr id="20" name="Picture 19"/>
          <p:cNvPicPr>
            <a:picLocks noChangeAspect="1"/>
          </p:cNvPicPr>
          <p:nvPr/>
        </p:nvPicPr>
        <p:blipFill>
          <a:blip r:embed="rId3"/>
          <a:stretch>
            <a:fillRect/>
          </a:stretch>
        </p:blipFill>
        <p:spPr>
          <a:xfrm>
            <a:off x="7006307" y="4157262"/>
            <a:ext cx="4700337" cy="2180787"/>
          </a:xfrm>
          <a:prstGeom prst="rect">
            <a:avLst/>
          </a:prstGeom>
        </p:spPr>
      </p:pic>
      <p:pic>
        <p:nvPicPr>
          <p:cNvPr id="22" name="Picture 21"/>
          <p:cNvPicPr>
            <a:picLocks noChangeAspect="1"/>
          </p:cNvPicPr>
          <p:nvPr/>
        </p:nvPicPr>
        <p:blipFill>
          <a:blip r:embed="rId4"/>
          <a:stretch>
            <a:fillRect/>
          </a:stretch>
        </p:blipFill>
        <p:spPr>
          <a:xfrm>
            <a:off x="6882063" y="1638651"/>
            <a:ext cx="4824581" cy="1946760"/>
          </a:xfrm>
          <a:prstGeom prst="rect">
            <a:avLst/>
          </a:prstGeom>
        </p:spPr>
      </p:pic>
      <p:pic>
        <p:nvPicPr>
          <p:cNvPr id="3" name="Picture 2" descr="Logo&#10;&#10;Description automatically generated">
            <a:extLst>
              <a:ext uri="{FF2B5EF4-FFF2-40B4-BE49-F238E27FC236}">
                <a16:creationId xmlns:a16="http://schemas.microsoft.com/office/drawing/2014/main" id="{36AE46EE-78CA-E590-D4D8-B40A6AEAB2D6}"/>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1633747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Participation in GWTG-HF is voluntary and may not be representative of patients with HF across all US hospitals.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In determining potential eligibility for OM, we did not apply a requirement that patients were already receiving quadruple medical therapy for HFrEF.</a:t>
            </a:r>
          </a:p>
          <a:p>
            <a:endParaRPr lang="en-US" dirty="0"/>
          </a:p>
        </p:txBody>
      </p:sp>
      <p:pic>
        <p:nvPicPr>
          <p:cNvPr id="4" name="Picture 3" descr="Logo&#10;&#10;Description automatically generated">
            <a:extLst>
              <a:ext uri="{FF2B5EF4-FFF2-40B4-BE49-F238E27FC236}">
                <a16:creationId xmlns:a16="http://schemas.microsoft.com/office/drawing/2014/main" id="{6862821C-F738-C424-E079-2837B4E5ECF4}"/>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3859429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sz="2400" dirty="0"/>
              <a:t>Among hospitalizations for worsening chronic HFrEF, </a:t>
            </a:r>
            <a:r>
              <a:rPr lang="en-US" sz="2400" b="1" u="sng" dirty="0">
                <a:solidFill>
                  <a:schemeClr val="tx1"/>
                </a:solidFill>
              </a:rPr>
              <a:t>more than two-thirds </a:t>
            </a:r>
            <a:r>
              <a:rPr lang="en-US" sz="2400" dirty="0"/>
              <a:t>were potentially eligible for </a:t>
            </a:r>
            <a:r>
              <a:rPr lang="en-US" sz="2400" dirty="0" err="1"/>
              <a:t>omecamtiv</a:t>
            </a:r>
            <a:r>
              <a:rPr lang="en-US" sz="2400" dirty="0"/>
              <a:t> </a:t>
            </a:r>
            <a:r>
              <a:rPr lang="en-US" sz="2400" dirty="0" err="1"/>
              <a:t>mecarbil</a:t>
            </a:r>
            <a:r>
              <a:rPr lang="en-US" sz="2400" dirty="0"/>
              <a:t> </a:t>
            </a:r>
          </a:p>
          <a:p>
            <a:endParaRPr lang="en-US" sz="2400" dirty="0"/>
          </a:p>
          <a:p>
            <a:r>
              <a:rPr lang="en-US" sz="2400" b="1" dirty="0">
                <a:solidFill>
                  <a:schemeClr val="tx1"/>
                </a:solidFill>
              </a:rPr>
              <a:t>69% </a:t>
            </a:r>
            <a:r>
              <a:rPr lang="en-US" sz="2400" dirty="0"/>
              <a:t>of patients with worsening chronic HFrEF have severely reduced EF ≤30%</a:t>
            </a:r>
          </a:p>
          <a:p>
            <a:pPr lvl="1"/>
            <a:r>
              <a:rPr lang="en-US" sz="2400" dirty="0"/>
              <a:t>Among this large subset, </a:t>
            </a:r>
            <a:r>
              <a:rPr lang="en-US" sz="2400" b="1" dirty="0">
                <a:solidFill>
                  <a:schemeClr val="tx1"/>
                </a:solidFill>
              </a:rPr>
              <a:t>approximately 3 out of 4 patients were potentially eligible for </a:t>
            </a:r>
            <a:r>
              <a:rPr lang="en-US" sz="2400" b="1" dirty="0" err="1">
                <a:solidFill>
                  <a:schemeClr val="tx1"/>
                </a:solidFill>
              </a:rPr>
              <a:t>omecamtiv</a:t>
            </a:r>
            <a:r>
              <a:rPr lang="en-US" sz="2400" b="1" dirty="0">
                <a:solidFill>
                  <a:schemeClr val="tx1"/>
                </a:solidFill>
              </a:rPr>
              <a:t> </a:t>
            </a:r>
            <a:r>
              <a:rPr lang="en-US" sz="2400" b="1" dirty="0" err="1">
                <a:solidFill>
                  <a:schemeClr val="tx1"/>
                </a:solidFill>
              </a:rPr>
              <a:t>mecarbil</a:t>
            </a:r>
            <a:r>
              <a:rPr lang="en-US" sz="2400" b="1" dirty="0">
                <a:solidFill>
                  <a:schemeClr val="tx1"/>
                </a:solidFill>
              </a:rPr>
              <a:t>. </a:t>
            </a:r>
          </a:p>
        </p:txBody>
      </p:sp>
      <p:pic>
        <p:nvPicPr>
          <p:cNvPr id="4" name="Picture 3" descr="Logo&#10;&#10;Description automatically generated">
            <a:extLst>
              <a:ext uri="{FF2B5EF4-FFF2-40B4-BE49-F238E27FC236}">
                <a16:creationId xmlns:a16="http://schemas.microsoft.com/office/drawing/2014/main" id="{81235E17-A2C3-9AC6-0359-1804F146C058}"/>
              </a:ext>
            </a:extLst>
          </p:cNvPr>
          <p:cNvPicPr>
            <a:picLocks noChangeAspect="1"/>
          </p:cNvPicPr>
          <p:nvPr/>
        </p:nvPicPr>
        <p:blipFill>
          <a:blip r:embed="rId2"/>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1408997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dcri-rebrand-15aug2016">
  <a:themeElements>
    <a:clrScheme name="Custom 56">
      <a:dk1>
        <a:srgbClr val="063E89"/>
      </a:dk1>
      <a:lt1>
        <a:srgbClr val="FFFFFF"/>
      </a:lt1>
      <a:dk2>
        <a:srgbClr val="EAEAEA"/>
      </a:dk2>
      <a:lt2>
        <a:srgbClr val="373B43"/>
      </a:lt2>
      <a:accent1>
        <a:srgbClr val="EA3E31"/>
      </a:accent1>
      <a:accent2>
        <a:srgbClr val="F1792C"/>
      </a:accent2>
      <a:accent3>
        <a:srgbClr val="FECD60"/>
      </a:accent3>
      <a:accent4>
        <a:srgbClr val="92B700"/>
      </a:accent4>
      <a:accent5>
        <a:srgbClr val="1EA1C7"/>
      </a:accent5>
      <a:accent6>
        <a:srgbClr val="511A69"/>
      </a:accent6>
      <a:hlink>
        <a:srgbClr val="063E89"/>
      </a:hlink>
      <a:folHlink>
        <a:srgbClr val="BABA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2">
          <a:schemeClr val="accent5"/>
        </a:lnRef>
        <a:fillRef idx="1">
          <a:schemeClr val="lt1"/>
        </a:fillRef>
        <a:effectRef idx="0">
          <a:schemeClr val="accent5"/>
        </a:effectRef>
        <a:fontRef idx="minor">
          <a:schemeClr val="dk1"/>
        </a:fontRef>
      </a:style>
    </a:spDef>
    <a:lnDef>
      <a:spPr>
        <a:noFill/>
        <a:ln w="25400" cap="flat" cmpd="sng" algn="ctr">
          <a:solidFill>
            <a:schemeClr val="accent5"/>
          </a:solidFill>
          <a:prstDash val="solid"/>
          <a:tailEnd type="none"/>
        </a:ln>
        <a:effectLst/>
      </a:spPr>
      <a:bodyPr/>
      <a:lstStyle/>
    </a:lnDef>
  </a:objectDefaults>
  <a:extraClrSchemeLst/>
  <a:extLst>
    <a:ext uri="{05A4C25C-085E-4340-85A3-A5531E510DB2}">
      <thm15:themeFamily xmlns:thm15="http://schemas.microsoft.com/office/thememl/2012/main" name="Test White" id="{AAEA8E22-24B2-8C4A-8C01-6B7E8EAF2A95}" vid="{6A427626-D42F-D44E-8DA6-2039048E1470}"/>
    </a:ext>
  </a:extLst>
</a:theme>
</file>

<file path=ppt/theme/theme2.xml><?xml version="1.0" encoding="utf-8"?>
<a:theme xmlns:a="http://schemas.openxmlformats.org/drawingml/2006/main" name="Plain scientific">
  <a:themeElements>
    <a:clrScheme name="Custom 1">
      <a:dk1>
        <a:srgbClr val="515151"/>
      </a:dk1>
      <a:lt1>
        <a:srgbClr val="FFFFFF"/>
      </a:lt1>
      <a:dk2>
        <a:srgbClr val="515151"/>
      </a:dk2>
      <a:lt2>
        <a:srgbClr val="FFFFFF"/>
      </a:lt2>
      <a:accent1>
        <a:srgbClr val="3E5DA0"/>
      </a:accent1>
      <a:accent2>
        <a:srgbClr val="8F3089"/>
      </a:accent2>
      <a:accent3>
        <a:srgbClr val="FF0000"/>
      </a:accent3>
      <a:accent4>
        <a:srgbClr val="002C71"/>
      </a:accent4>
      <a:accent5>
        <a:srgbClr val="515151"/>
      </a:accent5>
      <a:accent6>
        <a:srgbClr val="FF9933"/>
      </a:accent6>
      <a:hlink>
        <a:srgbClr val="498BC9"/>
      </a:hlink>
      <a:folHlink>
        <a:srgbClr val="90268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200823 EMPA PPT Template - NO LOGO 0d" id="{3DF1EA89-8B2F-4C1E-A9AC-58CB2DA38F84}" vid="{0D9BBA16-BBC0-4529-B18D-C1903F9F922B}"/>
    </a:ext>
  </a:extLst>
</a:theme>
</file>

<file path=ppt/theme/theme3.xml><?xml version="1.0" encoding="utf-8"?>
<a:theme xmlns:a="http://schemas.openxmlformats.org/drawingml/2006/main" name="2_Plain scientific">
  <a:themeElements>
    <a:clrScheme name="Custom 1">
      <a:dk1>
        <a:srgbClr val="515151"/>
      </a:dk1>
      <a:lt1>
        <a:srgbClr val="FFFFFF"/>
      </a:lt1>
      <a:dk2>
        <a:srgbClr val="515151"/>
      </a:dk2>
      <a:lt2>
        <a:srgbClr val="FFFFFF"/>
      </a:lt2>
      <a:accent1>
        <a:srgbClr val="3E5DA0"/>
      </a:accent1>
      <a:accent2>
        <a:srgbClr val="8F3089"/>
      </a:accent2>
      <a:accent3>
        <a:srgbClr val="FF0000"/>
      </a:accent3>
      <a:accent4>
        <a:srgbClr val="002C71"/>
      </a:accent4>
      <a:accent5>
        <a:srgbClr val="515151"/>
      </a:accent5>
      <a:accent6>
        <a:srgbClr val="FF9933"/>
      </a:accent6>
      <a:hlink>
        <a:srgbClr val="498BC9"/>
      </a:hlink>
      <a:folHlink>
        <a:srgbClr val="90268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200823 EMPA PPT Template - NO LOGO 0d" id="{3DF1EA89-8B2F-4C1E-A9AC-58CB2DA38F84}" vid="{0D9BBA16-BBC0-4529-B18D-C1903F9F922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6401</TotalTime>
  <Words>548</Words>
  <Application>Microsoft Office PowerPoint</Application>
  <PresentationFormat>Widescreen</PresentationFormat>
  <Paragraphs>29</Paragraphs>
  <Slides>8</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8</vt:i4>
      </vt:variant>
    </vt:vector>
  </HeadingPairs>
  <TitlesOfParts>
    <vt:vector size="17" baseType="lpstr">
      <vt:lpstr>Arial</vt:lpstr>
      <vt:lpstr>Calibri</vt:lpstr>
      <vt:lpstr>Calibri Light</vt:lpstr>
      <vt:lpstr>Times New Roman</vt:lpstr>
      <vt:lpstr>Wingdings</vt:lpstr>
      <vt:lpstr>dcri-rebrand-15aug2016</vt:lpstr>
      <vt:lpstr>Plain scientific</vt:lpstr>
      <vt:lpstr>2_Plain scientific</vt:lpstr>
      <vt:lpstr>Office Theme</vt:lpstr>
      <vt:lpstr>Applicability of the GALACTIC-HF Trial and Omecamtiv Mecarbil to Patients Hospitalized for Heart Failure in the US: The GWTG-HF Registry</vt:lpstr>
      <vt:lpstr>Disclaimer</vt:lpstr>
      <vt:lpstr>Background</vt:lpstr>
      <vt:lpstr>Objectives</vt:lpstr>
      <vt:lpstr>Methods</vt:lpstr>
      <vt:lpstr>Results – Proportion Meeting GALACTIC-HF Eligibility Criteria</vt:lpstr>
      <vt:lpstr>Limitations</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Applicability of the GALACTIC-HF Trial and Omecamtiv Mecarbil to Patients Hospitalized for Heart Failure in the US: The GWTG-HF Registry</dc:title>
  <dc:subject/>
  <dc:creator>MedEd On The Go</dc:creator>
  <cp:keywords/>
  <dc:description/>
  <cp:lastModifiedBy>Lindsay Beninati</cp:lastModifiedBy>
  <cp:revision>157</cp:revision>
  <dcterms:created xsi:type="dcterms:W3CDTF">2020-09-23T02:34:58Z</dcterms:created>
  <dcterms:modified xsi:type="dcterms:W3CDTF">2023-04-06T17:51:13Z</dcterms:modified>
  <cp:category/>
</cp:coreProperties>
</file>