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
  </p:notesMasterIdLst>
  <p:sldIdLst>
    <p:sldId id="2147375301" r:id="rId3"/>
    <p:sldId id="265" r:id="rId4"/>
    <p:sldId id="256" r:id="rId5"/>
    <p:sldId id="2147375300" r:id="rId6"/>
    <p:sldId id="913" r:id="rId7"/>
    <p:sldId id="919" r:id="rId8"/>
    <p:sldId id="257" r:id="rId9"/>
    <p:sldId id="92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CFC07-E1EF-5E47-B355-6BDEB5579D06}" v="6" dt="2023-10-13T19:38:36.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3CCCFC07-E1EF-5E47-B355-6BDEB5579D06}"/>
    <pc:docChg chg="undo custSel addSld delSld modSld">
      <pc:chgData name="Harley Kidner" userId="5b13863f-857f-45ba-b29d-d3555fa5f842" providerId="ADAL" clId="{3CCCFC07-E1EF-5E47-B355-6BDEB5579D06}" dt="2023-10-13T19:44:29.736" v="6" actId="2696"/>
      <pc:docMkLst>
        <pc:docMk/>
      </pc:docMkLst>
      <pc:sldChg chg="modSp">
        <pc:chgData name="Harley Kidner" userId="5b13863f-857f-45ba-b29d-d3555fa5f842" providerId="ADAL" clId="{3CCCFC07-E1EF-5E47-B355-6BDEB5579D06}" dt="2023-10-13T19:32:40.518" v="0" actId="18331"/>
        <pc:sldMkLst>
          <pc:docMk/>
          <pc:sldMk cId="2922821495" sldId="913"/>
        </pc:sldMkLst>
        <pc:picChg chg="mod">
          <ac:chgData name="Harley Kidner" userId="5b13863f-857f-45ba-b29d-d3555fa5f842" providerId="ADAL" clId="{3CCCFC07-E1EF-5E47-B355-6BDEB5579D06}" dt="2023-10-13T19:32:40.518" v="0" actId="18331"/>
          <ac:picMkLst>
            <pc:docMk/>
            <pc:sldMk cId="2922821495" sldId="913"/>
            <ac:picMk id="8" creationId="{584605F3-EC63-4A97-A610-AE93919C8345}"/>
          </ac:picMkLst>
        </pc:picChg>
      </pc:sldChg>
      <pc:sldChg chg="addSp delSp del">
        <pc:chgData name="Harley Kidner" userId="5b13863f-857f-45ba-b29d-d3555fa5f842" providerId="ADAL" clId="{3CCCFC07-E1EF-5E47-B355-6BDEB5579D06}" dt="2023-10-13T19:38:39.696" v="4" actId="2696"/>
        <pc:sldMkLst>
          <pc:docMk/>
          <pc:sldMk cId="1482527929" sldId="2141411963"/>
        </pc:sldMkLst>
        <pc:grpChg chg="add del">
          <ac:chgData name="Harley Kidner" userId="5b13863f-857f-45ba-b29d-d3555fa5f842" providerId="ADAL" clId="{3CCCFC07-E1EF-5E47-B355-6BDEB5579D06}" dt="2023-10-13T19:37:09.073" v="2" actId="478"/>
          <ac:grpSpMkLst>
            <pc:docMk/>
            <pc:sldMk cId="1482527929" sldId="2141411963"/>
            <ac:grpSpMk id="18" creationId="{29413730-D0A1-43A3-192B-54BBB38967BB}"/>
          </ac:grpSpMkLst>
        </pc:grpChg>
      </pc:sldChg>
      <pc:sldChg chg="add del">
        <pc:chgData name="Harley Kidner" userId="5b13863f-857f-45ba-b29d-d3555fa5f842" providerId="ADAL" clId="{3CCCFC07-E1EF-5E47-B355-6BDEB5579D06}" dt="2023-10-13T19:44:29.736" v="6" actId="2696"/>
        <pc:sldMkLst>
          <pc:docMk/>
          <pc:sldMk cId="1014381745" sldId="2147375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076EF-5D3A-3B44-976E-89602AFCC55C}"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D3588-4A61-0941-96A4-F96908EB9201}" type="slidenum">
              <a:rPr lang="en-US" smtClean="0"/>
              <a:t>‹#›</a:t>
            </a:fld>
            <a:endParaRPr lang="en-US"/>
          </a:p>
        </p:txBody>
      </p:sp>
    </p:spTree>
    <p:extLst>
      <p:ext uri="{BB962C8B-B14F-4D97-AF65-F5344CB8AC3E}">
        <p14:creationId xmlns:p14="http://schemas.microsoft.com/office/powerpoint/2010/main" val="2482258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F8833-19F6-40EE-E8E5-74CA086874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3E9AD-CB62-B81A-AB58-A519AD1AD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5D99DB-CDF4-51B4-9284-FA8671A20442}"/>
              </a:ext>
            </a:extLst>
          </p:cNvPr>
          <p:cNvSpPr>
            <a:spLocks noGrp="1"/>
          </p:cNvSpPr>
          <p:nvPr>
            <p:ph type="dt" sz="half" idx="10"/>
          </p:nvPr>
        </p:nvSpPr>
        <p:spPr/>
        <p:txBody>
          <a:bodyPr/>
          <a:lstStyle/>
          <a:p>
            <a:fld id="{47A1D742-4C9E-2548-BEB5-583AB2698C02}" type="datetimeFigureOut">
              <a:rPr lang="en-US" smtClean="0"/>
              <a:t>10/16/23</a:t>
            </a:fld>
            <a:endParaRPr lang="en-US"/>
          </a:p>
        </p:txBody>
      </p:sp>
      <p:sp>
        <p:nvSpPr>
          <p:cNvPr id="5" name="Footer Placeholder 4">
            <a:extLst>
              <a:ext uri="{FF2B5EF4-FFF2-40B4-BE49-F238E27FC236}">
                <a16:creationId xmlns:a16="http://schemas.microsoft.com/office/drawing/2014/main" id="{553FD014-0DF4-068D-BF30-4067E107E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76BF2-DFBF-0137-0D9C-7133727FD6B5}"/>
              </a:ext>
            </a:extLst>
          </p:cNvPr>
          <p:cNvSpPr>
            <a:spLocks noGrp="1"/>
          </p:cNvSpPr>
          <p:nvPr>
            <p:ph type="sldNum" sz="quarter" idx="12"/>
          </p:nvPr>
        </p:nvSpPr>
        <p:spPr/>
        <p:txBody>
          <a:bodyPr/>
          <a:lstStyle/>
          <a:p>
            <a:fld id="{AB5B46A1-43CD-8B40-8C42-0AF05B736868}" type="slidenum">
              <a:rPr lang="en-US" smtClean="0"/>
              <a:t>‹#›</a:t>
            </a:fld>
            <a:endParaRPr lang="en-US"/>
          </a:p>
        </p:txBody>
      </p:sp>
    </p:spTree>
    <p:extLst>
      <p:ext uri="{BB962C8B-B14F-4D97-AF65-F5344CB8AC3E}">
        <p14:creationId xmlns:p14="http://schemas.microsoft.com/office/powerpoint/2010/main" val="34429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8DB0-7408-966B-7652-3941E32FA1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9C84DA-F2A8-C6BC-1D6D-B545EB96A9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ACE67-6543-6DA9-C9D5-074993BD96E1}"/>
              </a:ext>
            </a:extLst>
          </p:cNvPr>
          <p:cNvSpPr>
            <a:spLocks noGrp="1"/>
          </p:cNvSpPr>
          <p:nvPr>
            <p:ph type="dt" sz="half" idx="10"/>
          </p:nvPr>
        </p:nvSpPr>
        <p:spPr/>
        <p:txBody>
          <a:bodyPr/>
          <a:lstStyle/>
          <a:p>
            <a:fld id="{47A1D742-4C9E-2548-BEB5-583AB2698C02}" type="datetimeFigureOut">
              <a:rPr lang="en-US" smtClean="0"/>
              <a:t>10/16/23</a:t>
            </a:fld>
            <a:endParaRPr lang="en-US"/>
          </a:p>
        </p:txBody>
      </p:sp>
      <p:sp>
        <p:nvSpPr>
          <p:cNvPr id="5" name="Footer Placeholder 4">
            <a:extLst>
              <a:ext uri="{FF2B5EF4-FFF2-40B4-BE49-F238E27FC236}">
                <a16:creationId xmlns:a16="http://schemas.microsoft.com/office/drawing/2014/main" id="{8B93AEF6-0B1F-4971-F82B-EA0D38D0D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6CC38-BF61-0A92-118C-3C3C8FCE5864}"/>
              </a:ext>
            </a:extLst>
          </p:cNvPr>
          <p:cNvSpPr>
            <a:spLocks noGrp="1"/>
          </p:cNvSpPr>
          <p:nvPr>
            <p:ph type="sldNum" sz="quarter" idx="12"/>
          </p:nvPr>
        </p:nvSpPr>
        <p:spPr/>
        <p:txBody>
          <a:bodyPr/>
          <a:lstStyle/>
          <a:p>
            <a:fld id="{AB5B46A1-43CD-8B40-8C42-0AF05B736868}" type="slidenum">
              <a:rPr lang="en-US" smtClean="0"/>
              <a:t>‹#›</a:t>
            </a:fld>
            <a:endParaRPr lang="en-US"/>
          </a:p>
        </p:txBody>
      </p:sp>
    </p:spTree>
    <p:extLst>
      <p:ext uri="{BB962C8B-B14F-4D97-AF65-F5344CB8AC3E}">
        <p14:creationId xmlns:p14="http://schemas.microsoft.com/office/powerpoint/2010/main" val="53869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F5430E-BACE-A7CB-083A-A0D311A9C4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4F43D-2743-F34D-14A7-319F7458A4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3BD71-E4BF-6818-E746-DB47ACCC7CA0}"/>
              </a:ext>
            </a:extLst>
          </p:cNvPr>
          <p:cNvSpPr>
            <a:spLocks noGrp="1"/>
          </p:cNvSpPr>
          <p:nvPr>
            <p:ph type="dt" sz="half" idx="10"/>
          </p:nvPr>
        </p:nvSpPr>
        <p:spPr/>
        <p:txBody>
          <a:bodyPr/>
          <a:lstStyle/>
          <a:p>
            <a:fld id="{47A1D742-4C9E-2548-BEB5-583AB2698C02}" type="datetimeFigureOut">
              <a:rPr lang="en-US" smtClean="0"/>
              <a:t>10/16/23</a:t>
            </a:fld>
            <a:endParaRPr lang="en-US"/>
          </a:p>
        </p:txBody>
      </p:sp>
      <p:sp>
        <p:nvSpPr>
          <p:cNvPr id="5" name="Footer Placeholder 4">
            <a:extLst>
              <a:ext uri="{FF2B5EF4-FFF2-40B4-BE49-F238E27FC236}">
                <a16:creationId xmlns:a16="http://schemas.microsoft.com/office/drawing/2014/main" id="{2FECDED6-81F3-8093-4C32-003B2075F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5FD7E-C598-5024-D8C2-2206D06B73E2}"/>
              </a:ext>
            </a:extLst>
          </p:cNvPr>
          <p:cNvSpPr>
            <a:spLocks noGrp="1"/>
          </p:cNvSpPr>
          <p:nvPr>
            <p:ph type="sldNum" sz="quarter" idx="12"/>
          </p:nvPr>
        </p:nvSpPr>
        <p:spPr/>
        <p:txBody>
          <a:bodyPr/>
          <a:lstStyle/>
          <a:p>
            <a:fld id="{AB5B46A1-43CD-8B40-8C42-0AF05B736868}" type="slidenum">
              <a:rPr lang="en-US" smtClean="0"/>
              <a:t>‹#›</a:t>
            </a:fld>
            <a:endParaRPr lang="en-US"/>
          </a:p>
        </p:txBody>
      </p:sp>
    </p:spTree>
    <p:extLst>
      <p:ext uri="{BB962C8B-B14F-4D97-AF65-F5344CB8AC3E}">
        <p14:creationId xmlns:p14="http://schemas.microsoft.com/office/powerpoint/2010/main" val="558401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61617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16958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31521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68183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8457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6960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54272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1100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AFE2-3873-11DE-4696-22E7761C3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6DFA9-380B-8456-29A6-E42E9FA015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503AC-1C63-F6D4-78BB-469037246E0B}"/>
              </a:ext>
            </a:extLst>
          </p:cNvPr>
          <p:cNvSpPr>
            <a:spLocks noGrp="1"/>
          </p:cNvSpPr>
          <p:nvPr>
            <p:ph type="dt" sz="half" idx="10"/>
          </p:nvPr>
        </p:nvSpPr>
        <p:spPr/>
        <p:txBody>
          <a:bodyPr/>
          <a:lstStyle/>
          <a:p>
            <a:fld id="{47A1D742-4C9E-2548-BEB5-583AB2698C02}" type="datetimeFigureOut">
              <a:rPr lang="en-US" smtClean="0"/>
              <a:t>10/16/23</a:t>
            </a:fld>
            <a:endParaRPr lang="en-US"/>
          </a:p>
        </p:txBody>
      </p:sp>
      <p:sp>
        <p:nvSpPr>
          <p:cNvPr id="5" name="Footer Placeholder 4">
            <a:extLst>
              <a:ext uri="{FF2B5EF4-FFF2-40B4-BE49-F238E27FC236}">
                <a16:creationId xmlns:a16="http://schemas.microsoft.com/office/drawing/2014/main" id="{282458DC-040C-41FC-505D-C088FACDE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3F80-8833-8E95-6DCF-751A2D6F623F}"/>
              </a:ext>
            </a:extLst>
          </p:cNvPr>
          <p:cNvSpPr>
            <a:spLocks noGrp="1"/>
          </p:cNvSpPr>
          <p:nvPr>
            <p:ph type="sldNum" sz="quarter" idx="12"/>
          </p:nvPr>
        </p:nvSpPr>
        <p:spPr/>
        <p:txBody>
          <a:bodyPr/>
          <a:lstStyle/>
          <a:p>
            <a:fld id="{AB5B46A1-43CD-8B40-8C42-0AF05B736868}" type="slidenum">
              <a:rPr lang="en-US" smtClean="0"/>
              <a:t>‹#›</a:t>
            </a:fld>
            <a:endParaRPr lang="en-US"/>
          </a:p>
        </p:txBody>
      </p:sp>
    </p:spTree>
    <p:extLst>
      <p:ext uri="{BB962C8B-B14F-4D97-AF65-F5344CB8AC3E}">
        <p14:creationId xmlns:p14="http://schemas.microsoft.com/office/powerpoint/2010/main" val="2286620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967479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5078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78047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87165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with Bullets" userDrawn="1">
  <p:cSld name="Two Conten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p>
        </p:txBody>
      </p:sp>
      <p:sp>
        <p:nvSpPr>
          <p:cNvPr id="11" name="Slide Number Placeholder 5">
            <a:extLst>
              <a:ext uri="{FF2B5EF4-FFF2-40B4-BE49-F238E27FC236}">
                <a16:creationId xmlns:a16="http://schemas.microsoft.com/office/drawing/2014/main" id="{AE238903-07E3-49CC-ABDE-8C6954453005}"/>
              </a:ext>
            </a:extLst>
          </p:cNvPr>
          <p:cNvSpPr>
            <a:spLocks noGrp="1"/>
          </p:cNvSpPr>
          <p:nvPr>
            <p:ph type="sldNum" sz="quarter" idx="4"/>
          </p:nvPr>
        </p:nvSpPr>
        <p:spPr>
          <a:xfrm>
            <a:off x="11640709" y="6297783"/>
            <a:ext cx="379678" cy="333375"/>
          </a:xfrm>
          <a:prstGeom prst="rect">
            <a:avLst/>
          </a:prstGeom>
        </p:spPr>
        <p:txBody>
          <a:bodyPr vert="horz" lIns="91440" tIns="45720" rIns="91440" bIns="45720" rtlCol="0" anchor="ctr"/>
          <a:lstStyle>
            <a:lvl1pPr algn="r">
              <a:defRPr sz="8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646464"/>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646464"/>
              </a:solidFill>
              <a:effectLst/>
              <a:uLnTx/>
              <a:uFillTx/>
              <a:latin typeface="Verdana" panose="020B0604030504040204" pitchFamily="34" charset="0"/>
              <a:ea typeface="Verdana" panose="020B0604030504040204" pitchFamily="34" charset="0"/>
            </a:endParaRPr>
          </a:p>
        </p:txBody>
      </p:sp>
      <p:sp>
        <p:nvSpPr>
          <p:cNvPr id="12" name="Text Placeholder 1">
            <a:extLst>
              <a:ext uri="{FF2B5EF4-FFF2-40B4-BE49-F238E27FC236}">
                <a16:creationId xmlns:a16="http://schemas.microsoft.com/office/drawing/2014/main" id="{348EBD5C-6878-45FE-9945-06F39BD9BE16}"/>
              </a:ext>
            </a:extLst>
          </p:cNvPr>
          <p:cNvSpPr>
            <a:spLocks noGrp="1"/>
          </p:cNvSpPr>
          <p:nvPr>
            <p:ph type="body" sz="quarter" idx="16"/>
          </p:nvPr>
        </p:nvSpPr>
        <p:spPr>
          <a:xfrm>
            <a:off x="601663" y="5943600"/>
            <a:ext cx="6430962" cy="354013"/>
          </a:xfrm>
        </p:spPr>
        <p:txBody>
          <a:bodyPr anchor="b"/>
          <a:lstStyle>
            <a:lvl1pPr marL="0" indent="0">
              <a:buNone/>
              <a:defRPr sz="700"/>
            </a:lvl1pPr>
          </a:lstStyle>
          <a:p>
            <a:endParaRPr lang="en-GB"/>
          </a:p>
        </p:txBody>
      </p:sp>
      <p:sp>
        <p:nvSpPr>
          <p:cNvPr id="13" name="Text Placeholder 4">
            <a:extLst>
              <a:ext uri="{FF2B5EF4-FFF2-40B4-BE49-F238E27FC236}">
                <a16:creationId xmlns:a16="http://schemas.microsoft.com/office/drawing/2014/main" id="{A8225904-4AA4-4609-BE38-9DC0EC66D33E}"/>
              </a:ext>
            </a:extLst>
          </p:cNvPr>
          <p:cNvSpPr>
            <a:spLocks noGrp="1"/>
          </p:cNvSpPr>
          <p:nvPr>
            <p:ph type="body" sz="quarter" idx="10"/>
          </p:nvPr>
        </p:nvSpPr>
        <p:spPr>
          <a:xfrm>
            <a:off x="605367" y="974216"/>
            <a:ext cx="10981267" cy="35900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333" dirty="0">
                <a:solidFill>
                  <a:srgbClr val="1C75BC"/>
                </a:solidFill>
                <a:latin typeface="Verdana" charset="0"/>
                <a:ea typeface="Verdana" charset="0"/>
                <a:cs typeface="Verdana"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14" name="Content Placeholder 11">
            <a:extLst>
              <a:ext uri="{FF2B5EF4-FFF2-40B4-BE49-F238E27FC236}">
                <a16:creationId xmlns:a16="http://schemas.microsoft.com/office/drawing/2014/main" id="{796FC22E-45FF-4421-9195-07C0D6D92CFB}"/>
              </a:ext>
            </a:extLst>
          </p:cNvPr>
          <p:cNvSpPr>
            <a:spLocks noGrp="1"/>
          </p:cNvSpPr>
          <p:nvPr>
            <p:ph sz="quarter" idx="15" hasCustomPrompt="1"/>
          </p:nvPr>
        </p:nvSpPr>
        <p:spPr>
          <a:xfrm>
            <a:off x="601601"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
        <p:nvSpPr>
          <p:cNvPr id="15" name="Content Placeholder 11">
            <a:extLst>
              <a:ext uri="{FF2B5EF4-FFF2-40B4-BE49-F238E27FC236}">
                <a16:creationId xmlns:a16="http://schemas.microsoft.com/office/drawing/2014/main" id="{BD32F0CF-F076-47E1-A933-D854B083F31A}"/>
              </a:ext>
            </a:extLst>
          </p:cNvPr>
          <p:cNvSpPr>
            <a:spLocks noGrp="1"/>
          </p:cNvSpPr>
          <p:nvPr>
            <p:ph sz="quarter" idx="17" hasCustomPrompt="1"/>
          </p:nvPr>
        </p:nvSpPr>
        <p:spPr>
          <a:xfrm>
            <a:off x="6290518" y="1713178"/>
            <a:ext cx="5299883" cy="4169411"/>
          </a:xfrm>
        </p:spPr>
        <p:txBody>
          <a:bodyPr/>
          <a:lstStyle>
            <a:lvl1pPr marL="234147" marR="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sz="2000">
                <a:solidFill>
                  <a:srgbClr val="1C75BC"/>
                </a:solidFill>
              </a:defRPr>
            </a:lvl1pPr>
            <a:lvl2pPr marL="534437" marR="0"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731491"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097236" marR="0"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487905" marR="0"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34147" marR="0" lvl="0" indent="-234147" algn="l" defTabSz="761970" rtl="0" eaLnBrk="1" fontAlgn="base" latinLnBrk="0" hangingPunct="1">
              <a:lnSpc>
                <a:spcPct val="100000"/>
              </a:lnSpc>
              <a:spcBef>
                <a:spcPts val="1800"/>
              </a:spcBef>
              <a:spcAft>
                <a:spcPct val="0"/>
              </a:spcAft>
              <a:buClr>
                <a:srgbClr val="212121"/>
              </a:buClr>
              <a:buSzPct val="100000"/>
              <a:buFont typeface="Arial" pitchFamily="-65" charset="0"/>
              <a:buChar char="•"/>
              <a:tabLst/>
              <a:defRPr/>
            </a:pPr>
            <a:r>
              <a:rPr kumimoji="0" lang="en-US" sz="2333"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Edit Master text styles</a:t>
            </a:r>
          </a:p>
          <a:p>
            <a:pPr marL="534437" marR="0" lvl="1" indent="-23414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0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Second level</a:t>
            </a:r>
          </a:p>
          <a:p>
            <a:pPr marL="731491" marR="0" lvl="2"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Third level</a:t>
            </a:r>
          </a:p>
          <a:p>
            <a:pPr marL="1097236" marR="0" lvl="3" indent="-201160"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Fourth level</a:t>
            </a:r>
          </a:p>
          <a:p>
            <a:pPr marL="1487905" marR="0" lvl="4" indent="-191127" algn="l" defTabSz="76197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300" b="0" i="0" u="none" strike="noStrike" kern="0" cap="none" spc="0" normalizeH="0" baseline="0" noProof="0">
                <a:ln>
                  <a:noFill/>
                </a:ln>
                <a:solidFill>
                  <a:srgbClr val="212121"/>
                </a:solidFill>
                <a:effectLst/>
                <a:uLnTx/>
                <a:uFillTx/>
                <a:latin typeface="Verdana" charset="0"/>
                <a:ea typeface="Verdana" charset="0"/>
                <a:cs typeface="Verdana" charset="0"/>
                <a:sym typeface="Arial" pitchFamily="-65" charset="0"/>
              </a:rPr>
              <a:t>Fifth level</a:t>
            </a:r>
          </a:p>
        </p:txBody>
      </p:sp>
    </p:spTree>
    <p:extLst>
      <p:ext uri="{BB962C8B-B14F-4D97-AF65-F5344CB8AC3E}">
        <p14:creationId xmlns:p14="http://schemas.microsoft.com/office/powerpoint/2010/main" val="82768188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2" name="Content Placeholder 15"/>
          <p:cNvSpPr>
            <a:spLocks noGrp="1"/>
          </p:cNvSpPr>
          <p:nvPr>
            <p:ph sz="quarter" idx="12" hasCustomPrompt="1"/>
          </p:nvPr>
        </p:nvSpPr>
        <p:spPr>
          <a:xfrm>
            <a:off x="527381" y="1124745"/>
            <a:ext cx="11216640" cy="4658549"/>
          </a:xfrm>
          <a:prstGeom prst="rect">
            <a:avLst/>
          </a:prstGeom>
        </p:spPr>
        <p:txBody>
          <a:bodyPr/>
          <a:lstStyle>
            <a:lvl1pPr>
              <a:defRPr sz="1800" i="0">
                <a:solidFill>
                  <a:srgbClr val="000000"/>
                </a:solidFill>
                <a:latin typeface="Calibri" pitchFamily="34" charset="0"/>
                <a:cs typeface="Calibri" pitchFamily="34" charset="0"/>
              </a:defRPr>
            </a:lvl1pPr>
            <a:lvl2pPr>
              <a:defRPr sz="1600">
                <a:solidFill>
                  <a:srgbClr val="000000"/>
                </a:solidFill>
                <a:latin typeface="Calibri" pitchFamily="34" charset="0"/>
                <a:cs typeface="Calibri" pitchFamily="34" charset="0"/>
              </a:defRPr>
            </a:lvl2pPr>
            <a:lvl3pPr>
              <a:defRPr>
                <a:solidFill>
                  <a:srgbClr val="000000"/>
                </a:solidFill>
                <a:latin typeface="Calibri" pitchFamily="34" charset="0"/>
                <a:cs typeface="Calibri" pitchFamily="34" charset="0"/>
              </a:defRPr>
            </a:lvl3pPr>
            <a:lvl4pPr>
              <a:defRPr>
                <a:solidFill>
                  <a:srgbClr val="000000"/>
                </a:solidFill>
                <a:latin typeface="Calibri" pitchFamily="34" charset="0"/>
                <a:cs typeface="Calibri" pitchFamily="34" charset="0"/>
              </a:defRPr>
            </a:lvl4pPr>
            <a:lvl5pPr>
              <a:defRPr>
                <a:solidFill>
                  <a:srgbClr val="000000"/>
                </a:solidFill>
                <a:latin typeface="Calibri" pitchFamily="34" charset="0"/>
                <a:cs typeface="Calibri" pitchFamily="34" charset="0"/>
              </a:defRPr>
            </a:lvl5pPr>
          </a:lstStyle>
          <a:p>
            <a:pPr lvl="0"/>
            <a:r>
              <a:rPr lang="en-US" noProof="0" dirty="0"/>
              <a:t>Click to edit Master text styles</a:t>
            </a:r>
          </a:p>
          <a:p>
            <a:pPr lvl="1"/>
            <a:endParaRPr lang="en-US" noProof="0" dirty="0"/>
          </a:p>
        </p:txBody>
      </p:sp>
      <p:sp>
        <p:nvSpPr>
          <p:cNvPr id="18" name="Title 17"/>
          <p:cNvSpPr>
            <a:spLocks noGrp="1"/>
          </p:cNvSpPr>
          <p:nvPr>
            <p:ph type="title"/>
          </p:nvPr>
        </p:nvSpPr>
        <p:spPr>
          <a:xfrm>
            <a:off x="485962" y="134048"/>
            <a:ext cx="11274667" cy="414632"/>
          </a:xfrm>
          <a:prstGeom prst="rect">
            <a:avLst/>
          </a:prstGeom>
        </p:spPr>
        <p:txBody>
          <a:bodyPr/>
          <a:lstStyle>
            <a:lvl1pPr algn="l">
              <a:defRPr sz="2800">
                <a:solidFill>
                  <a:srgbClr val="536895"/>
                </a:solidFill>
              </a:defRPr>
            </a:lvl1pPr>
          </a:lstStyle>
          <a:p>
            <a:r>
              <a:rPr lang="en-US" dirty="0"/>
              <a:t>Click to edit Master title style</a:t>
            </a:r>
            <a:endParaRPr lang="en-GB" dirty="0"/>
          </a:p>
        </p:txBody>
      </p:sp>
      <p:sp>
        <p:nvSpPr>
          <p:cNvPr id="7" name="Text Placeholder 6"/>
          <p:cNvSpPr>
            <a:spLocks noGrp="1"/>
          </p:cNvSpPr>
          <p:nvPr>
            <p:ph type="body" sz="quarter" idx="13"/>
          </p:nvPr>
        </p:nvSpPr>
        <p:spPr>
          <a:xfrm>
            <a:off x="527051" y="733640"/>
            <a:ext cx="11233149" cy="305448"/>
          </a:xfrm>
          <a:prstGeom prst="rect">
            <a:avLst/>
          </a:prstGeom>
        </p:spPr>
        <p:txBody>
          <a:bodyPr/>
          <a:lstStyle>
            <a:lvl1pPr>
              <a:buNone/>
              <a:defRPr sz="2000" i="1"/>
            </a:lvl1pPr>
          </a:lstStyle>
          <a:p>
            <a:pPr lvl="0"/>
            <a:r>
              <a:rPr lang="en-US" dirty="0"/>
              <a:t>Click to edit Master text styles</a:t>
            </a:r>
          </a:p>
        </p:txBody>
      </p:sp>
      <p:sp>
        <p:nvSpPr>
          <p:cNvPr id="9" name="Text Placeholder 8"/>
          <p:cNvSpPr>
            <a:spLocks noGrp="1"/>
          </p:cNvSpPr>
          <p:nvPr>
            <p:ph type="body" sz="quarter" idx="14"/>
          </p:nvPr>
        </p:nvSpPr>
        <p:spPr>
          <a:xfrm>
            <a:off x="3888317" y="6169048"/>
            <a:ext cx="7584016" cy="620712"/>
          </a:xfrm>
          <a:prstGeom prst="rect">
            <a:avLst/>
          </a:prstGeom>
        </p:spPr>
        <p:txBody>
          <a:bodyPr/>
          <a:lstStyle>
            <a:lvl1pPr algn="r">
              <a:buNone/>
              <a:defRPr sz="1400"/>
            </a:lvl1pPr>
          </a:lstStyle>
          <a:p>
            <a:pPr lvl="0"/>
            <a:r>
              <a:rPr lang="en-US" dirty="0"/>
              <a:t>Click to edit Master text styles</a:t>
            </a:r>
            <a:endParaRPr lang="en-GB" dirty="0"/>
          </a:p>
        </p:txBody>
      </p:sp>
    </p:spTree>
    <p:extLst>
      <p:ext uri="{BB962C8B-B14F-4D97-AF65-F5344CB8AC3E}">
        <p14:creationId xmlns:p14="http://schemas.microsoft.com/office/powerpoint/2010/main" val="219028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5C54-F144-BC39-AFE7-13A92B3C3C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F286C8-3F10-C2E7-3995-AEB8535EBB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73138-A5B7-E3A2-A81A-EE55A1E35B23}"/>
              </a:ext>
            </a:extLst>
          </p:cNvPr>
          <p:cNvSpPr>
            <a:spLocks noGrp="1"/>
          </p:cNvSpPr>
          <p:nvPr>
            <p:ph type="dt" sz="half" idx="10"/>
          </p:nvPr>
        </p:nvSpPr>
        <p:spPr/>
        <p:txBody>
          <a:bodyPr/>
          <a:lstStyle/>
          <a:p>
            <a:fld id="{47A1D742-4C9E-2548-BEB5-583AB2698C02}" type="datetimeFigureOut">
              <a:rPr lang="en-US" smtClean="0"/>
              <a:t>10/16/23</a:t>
            </a:fld>
            <a:endParaRPr lang="en-US"/>
          </a:p>
        </p:txBody>
      </p:sp>
      <p:sp>
        <p:nvSpPr>
          <p:cNvPr id="5" name="Footer Placeholder 4">
            <a:extLst>
              <a:ext uri="{FF2B5EF4-FFF2-40B4-BE49-F238E27FC236}">
                <a16:creationId xmlns:a16="http://schemas.microsoft.com/office/drawing/2014/main" id="{019CB4CB-0A27-1F6F-03DA-F253FB32A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2C8AFF-4B72-2FE9-B230-6FA5608CB364}"/>
              </a:ext>
            </a:extLst>
          </p:cNvPr>
          <p:cNvSpPr>
            <a:spLocks noGrp="1"/>
          </p:cNvSpPr>
          <p:nvPr>
            <p:ph type="sldNum" sz="quarter" idx="12"/>
          </p:nvPr>
        </p:nvSpPr>
        <p:spPr/>
        <p:txBody>
          <a:bodyPr/>
          <a:lstStyle/>
          <a:p>
            <a:fld id="{AB5B46A1-43CD-8B40-8C42-0AF05B736868}" type="slidenum">
              <a:rPr lang="en-US" smtClean="0"/>
              <a:t>‹#›</a:t>
            </a:fld>
            <a:endParaRPr lang="en-US"/>
          </a:p>
        </p:txBody>
      </p:sp>
    </p:spTree>
    <p:extLst>
      <p:ext uri="{BB962C8B-B14F-4D97-AF65-F5344CB8AC3E}">
        <p14:creationId xmlns:p14="http://schemas.microsoft.com/office/powerpoint/2010/main" val="142320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1E0B-B162-19AB-9473-D369AD864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95001-0ADC-1327-1DC2-17ADA35056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B0722C-74E2-22E7-0C4B-950A47B9D2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55D164-97E3-85C2-2B05-E5FE18FF61B9}"/>
              </a:ext>
            </a:extLst>
          </p:cNvPr>
          <p:cNvSpPr>
            <a:spLocks noGrp="1"/>
          </p:cNvSpPr>
          <p:nvPr>
            <p:ph type="dt" sz="half" idx="10"/>
          </p:nvPr>
        </p:nvSpPr>
        <p:spPr/>
        <p:txBody>
          <a:bodyPr/>
          <a:lstStyle/>
          <a:p>
            <a:fld id="{47A1D742-4C9E-2548-BEB5-583AB2698C02}" type="datetimeFigureOut">
              <a:rPr lang="en-US" smtClean="0"/>
              <a:t>10/16/23</a:t>
            </a:fld>
            <a:endParaRPr lang="en-US"/>
          </a:p>
        </p:txBody>
      </p:sp>
      <p:sp>
        <p:nvSpPr>
          <p:cNvPr id="6" name="Footer Placeholder 5">
            <a:extLst>
              <a:ext uri="{FF2B5EF4-FFF2-40B4-BE49-F238E27FC236}">
                <a16:creationId xmlns:a16="http://schemas.microsoft.com/office/drawing/2014/main" id="{762679C9-3D36-E5A6-8E29-D2BD5D6B2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F49106-765B-BE95-6D75-2BF437AD80EE}"/>
              </a:ext>
            </a:extLst>
          </p:cNvPr>
          <p:cNvSpPr>
            <a:spLocks noGrp="1"/>
          </p:cNvSpPr>
          <p:nvPr>
            <p:ph type="sldNum" sz="quarter" idx="12"/>
          </p:nvPr>
        </p:nvSpPr>
        <p:spPr/>
        <p:txBody>
          <a:bodyPr/>
          <a:lstStyle/>
          <a:p>
            <a:fld id="{AB5B46A1-43CD-8B40-8C42-0AF05B736868}" type="slidenum">
              <a:rPr lang="en-US" smtClean="0"/>
              <a:t>‹#›</a:t>
            </a:fld>
            <a:endParaRPr lang="en-US"/>
          </a:p>
        </p:txBody>
      </p:sp>
    </p:spTree>
    <p:extLst>
      <p:ext uri="{BB962C8B-B14F-4D97-AF65-F5344CB8AC3E}">
        <p14:creationId xmlns:p14="http://schemas.microsoft.com/office/powerpoint/2010/main" val="35716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0545-02B7-FBA6-CACF-F137803A6E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C5A15B-F2E6-F828-5ACF-38EBE9FB68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CA3717-689A-23A2-249A-182C37CFD6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7045-7EAC-9A3D-A5D6-802844F75A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32F27C-2329-494C-B2F8-D60DD67A62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2C0CF4-38BF-690D-8447-48DA7810BF76}"/>
              </a:ext>
            </a:extLst>
          </p:cNvPr>
          <p:cNvSpPr>
            <a:spLocks noGrp="1"/>
          </p:cNvSpPr>
          <p:nvPr>
            <p:ph type="dt" sz="half" idx="10"/>
          </p:nvPr>
        </p:nvSpPr>
        <p:spPr/>
        <p:txBody>
          <a:bodyPr/>
          <a:lstStyle/>
          <a:p>
            <a:fld id="{47A1D742-4C9E-2548-BEB5-583AB2698C02}" type="datetimeFigureOut">
              <a:rPr lang="en-US" smtClean="0"/>
              <a:t>10/16/23</a:t>
            </a:fld>
            <a:endParaRPr lang="en-US"/>
          </a:p>
        </p:txBody>
      </p:sp>
      <p:sp>
        <p:nvSpPr>
          <p:cNvPr id="8" name="Footer Placeholder 7">
            <a:extLst>
              <a:ext uri="{FF2B5EF4-FFF2-40B4-BE49-F238E27FC236}">
                <a16:creationId xmlns:a16="http://schemas.microsoft.com/office/drawing/2014/main" id="{35F3D87F-84FC-0352-3921-242419B2A8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95ED8B-77D5-D93B-82C8-27B917853B61}"/>
              </a:ext>
            </a:extLst>
          </p:cNvPr>
          <p:cNvSpPr>
            <a:spLocks noGrp="1"/>
          </p:cNvSpPr>
          <p:nvPr>
            <p:ph type="sldNum" sz="quarter" idx="12"/>
          </p:nvPr>
        </p:nvSpPr>
        <p:spPr/>
        <p:txBody>
          <a:bodyPr/>
          <a:lstStyle/>
          <a:p>
            <a:fld id="{AB5B46A1-43CD-8B40-8C42-0AF05B736868}" type="slidenum">
              <a:rPr lang="en-US" smtClean="0"/>
              <a:t>‹#›</a:t>
            </a:fld>
            <a:endParaRPr lang="en-US"/>
          </a:p>
        </p:txBody>
      </p:sp>
    </p:spTree>
    <p:extLst>
      <p:ext uri="{BB962C8B-B14F-4D97-AF65-F5344CB8AC3E}">
        <p14:creationId xmlns:p14="http://schemas.microsoft.com/office/powerpoint/2010/main" val="414471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DE89-D142-1083-BCE4-2AA5DEDF66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D57BC9-3E52-98AC-7D33-E2188A31BEF8}"/>
              </a:ext>
            </a:extLst>
          </p:cNvPr>
          <p:cNvSpPr>
            <a:spLocks noGrp="1"/>
          </p:cNvSpPr>
          <p:nvPr>
            <p:ph type="dt" sz="half" idx="10"/>
          </p:nvPr>
        </p:nvSpPr>
        <p:spPr/>
        <p:txBody>
          <a:bodyPr/>
          <a:lstStyle/>
          <a:p>
            <a:fld id="{47A1D742-4C9E-2548-BEB5-583AB2698C02}" type="datetimeFigureOut">
              <a:rPr lang="en-US" smtClean="0"/>
              <a:t>10/16/23</a:t>
            </a:fld>
            <a:endParaRPr lang="en-US"/>
          </a:p>
        </p:txBody>
      </p:sp>
      <p:sp>
        <p:nvSpPr>
          <p:cNvPr id="4" name="Footer Placeholder 3">
            <a:extLst>
              <a:ext uri="{FF2B5EF4-FFF2-40B4-BE49-F238E27FC236}">
                <a16:creationId xmlns:a16="http://schemas.microsoft.com/office/drawing/2014/main" id="{D1E5F40A-5396-1ACA-9288-8DEAA57619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43FEF-A3D2-F9EE-55C2-9EE979D73F2D}"/>
              </a:ext>
            </a:extLst>
          </p:cNvPr>
          <p:cNvSpPr>
            <a:spLocks noGrp="1"/>
          </p:cNvSpPr>
          <p:nvPr>
            <p:ph type="sldNum" sz="quarter" idx="12"/>
          </p:nvPr>
        </p:nvSpPr>
        <p:spPr/>
        <p:txBody>
          <a:bodyPr/>
          <a:lstStyle/>
          <a:p>
            <a:fld id="{AB5B46A1-43CD-8B40-8C42-0AF05B736868}" type="slidenum">
              <a:rPr lang="en-US" smtClean="0"/>
              <a:t>‹#›</a:t>
            </a:fld>
            <a:endParaRPr lang="en-US"/>
          </a:p>
        </p:txBody>
      </p:sp>
    </p:spTree>
    <p:extLst>
      <p:ext uri="{BB962C8B-B14F-4D97-AF65-F5344CB8AC3E}">
        <p14:creationId xmlns:p14="http://schemas.microsoft.com/office/powerpoint/2010/main" val="425372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96EBA-1A84-624F-DC08-D829855F0CB2}"/>
              </a:ext>
            </a:extLst>
          </p:cNvPr>
          <p:cNvSpPr>
            <a:spLocks noGrp="1"/>
          </p:cNvSpPr>
          <p:nvPr>
            <p:ph type="dt" sz="half" idx="10"/>
          </p:nvPr>
        </p:nvSpPr>
        <p:spPr/>
        <p:txBody>
          <a:bodyPr/>
          <a:lstStyle/>
          <a:p>
            <a:fld id="{47A1D742-4C9E-2548-BEB5-583AB2698C02}" type="datetimeFigureOut">
              <a:rPr lang="en-US" smtClean="0"/>
              <a:t>10/16/23</a:t>
            </a:fld>
            <a:endParaRPr lang="en-US"/>
          </a:p>
        </p:txBody>
      </p:sp>
      <p:sp>
        <p:nvSpPr>
          <p:cNvPr id="3" name="Footer Placeholder 2">
            <a:extLst>
              <a:ext uri="{FF2B5EF4-FFF2-40B4-BE49-F238E27FC236}">
                <a16:creationId xmlns:a16="http://schemas.microsoft.com/office/drawing/2014/main" id="{0BE48796-E66D-196E-4541-FD6EA0F2FB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DAB882-5D57-E639-8C18-1E6D034F09CF}"/>
              </a:ext>
            </a:extLst>
          </p:cNvPr>
          <p:cNvSpPr>
            <a:spLocks noGrp="1"/>
          </p:cNvSpPr>
          <p:nvPr>
            <p:ph type="sldNum" sz="quarter" idx="12"/>
          </p:nvPr>
        </p:nvSpPr>
        <p:spPr/>
        <p:txBody>
          <a:bodyPr/>
          <a:lstStyle/>
          <a:p>
            <a:fld id="{AB5B46A1-43CD-8B40-8C42-0AF05B736868}" type="slidenum">
              <a:rPr lang="en-US" smtClean="0"/>
              <a:t>‹#›</a:t>
            </a:fld>
            <a:endParaRPr lang="en-US"/>
          </a:p>
        </p:txBody>
      </p:sp>
    </p:spTree>
    <p:extLst>
      <p:ext uri="{BB962C8B-B14F-4D97-AF65-F5344CB8AC3E}">
        <p14:creationId xmlns:p14="http://schemas.microsoft.com/office/powerpoint/2010/main" val="341735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A17B6-DF75-A82E-66F9-06C20CDAAA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745403-E82B-7463-384F-58A27E3A8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6944A9-5EAF-2637-5A1C-2DE4ACD47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C9083-B607-ADCD-2C8C-A033CDCFEADD}"/>
              </a:ext>
            </a:extLst>
          </p:cNvPr>
          <p:cNvSpPr>
            <a:spLocks noGrp="1"/>
          </p:cNvSpPr>
          <p:nvPr>
            <p:ph type="dt" sz="half" idx="10"/>
          </p:nvPr>
        </p:nvSpPr>
        <p:spPr/>
        <p:txBody>
          <a:bodyPr/>
          <a:lstStyle/>
          <a:p>
            <a:fld id="{47A1D742-4C9E-2548-BEB5-583AB2698C02}" type="datetimeFigureOut">
              <a:rPr lang="en-US" smtClean="0"/>
              <a:t>10/16/23</a:t>
            </a:fld>
            <a:endParaRPr lang="en-US"/>
          </a:p>
        </p:txBody>
      </p:sp>
      <p:sp>
        <p:nvSpPr>
          <p:cNvPr id="6" name="Footer Placeholder 5">
            <a:extLst>
              <a:ext uri="{FF2B5EF4-FFF2-40B4-BE49-F238E27FC236}">
                <a16:creationId xmlns:a16="http://schemas.microsoft.com/office/drawing/2014/main" id="{1F596929-EB02-88F8-5D56-6A947F658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89020A-E747-3BF7-01BC-9051FB443552}"/>
              </a:ext>
            </a:extLst>
          </p:cNvPr>
          <p:cNvSpPr>
            <a:spLocks noGrp="1"/>
          </p:cNvSpPr>
          <p:nvPr>
            <p:ph type="sldNum" sz="quarter" idx="12"/>
          </p:nvPr>
        </p:nvSpPr>
        <p:spPr/>
        <p:txBody>
          <a:bodyPr/>
          <a:lstStyle/>
          <a:p>
            <a:fld id="{AB5B46A1-43CD-8B40-8C42-0AF05B736868}" type="slidenum">
              <a:rPr lang="en-US" smtClean="0"/>
              <a:t>‹#›</a:t>
            </a:fld>
            <a:endParaRPr lang="en-US"/>
          </a:p>
        </p:txBody>
      </p:sp>
    </p:spTree>
    <p:extLst>
      <p:ext uri="{BB962C8B-B14F-4D97-AF65-F5344CB8AC3E}">
        <p14:creationId xmlns:p14="http://schemas.microsoft.com/office/powerpoint/2010/main" val="307446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6098-F79B-A667-7D7C-E859FEC6D2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19D027-82CA-F2E3-9020-0BDC638377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64AB58-CA97-0673-AEA9-CE90F5EA7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A749A6-2F33-7E62-75FE-6BFAEA75FA79}"/>
              </a:ext>
            </a:extLst>
          </p:cNvPr>
          <p:cNvSpPr>
            <a:spLocks noGrp="1"/>
          </p:cNvSpPr>
          <p:nvPr>
            <p:ph type="dt" sz="half" idx="10"/>
          </p:nvPr>
        </p:nvSpPr>
        <p:spPr/>
        <p:txBody>
          <a:bodyPr/>
          <a:lstStyle/>
          <a:p>
            <a:fld id="{47A1D742-4C9E-2548-BEB5-583AB2698C02}" type="datetimeFigureOut">
              <a:rPr lang="en-US" smtClean="0"/>
              <a:t>10/16/23</a:t>
            </a:fld>
            <a:endParaRPr lang="en-US"/>
          </a:p>
        </p:txBody>
      </p:sp>
      <p:sp>
        <p:nvSpPr>
          <p:cNvPr id="6" name="Footer Placeholder 5">
            <a:extLst>
              <a:ext uri="{FF2B5EF4-FFF2-40B4-BE49-F238E27FC236}">
                <a16:creationId xmlns:a16="http://schemas.microsoft.com/office/drawing/2014/main" id="{9CBD761B-42E1-9ECA-2015-B8220EF83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E23511-83E4-1730-BAF7-F79797E95B06}"/>
              </a:ext>
            </a:extLst>
          </p:cNvPr>
          <p:cNvSpPr>
            <a:spLocks noGrp="1"/>
          </p:cNvSpPr>
          <p:nvPr>
            <p:ph type="sldNum" sz="quarter" idx="12"/>
          </p:nvPr>
        </p:nvSpPr>
        <p:spPr/>
        <p:txBody>
          <a:bodyPr/>
          <a:lstStyle/>
          <a:p>
            <a:fld id="{AB5B46A1-43CD-8B40-8C42-0AF05B736868}" type="slidenum">
              <a:rPr lang="en-US" smtClean="0"/>
              <a:t>‹#›</a:t>
            </a:fld>
            <a:endParaRPr lang="en-US"/>
          </a:p>
        </p:txBody>
      </p:sp>
    </p:spTree>
    <p:extLst>
      <p:ext uri="{BB962C8B-B14F-4D97-AF65-F5344CB8AC3E}">
        <p14:creationId xmlns:p14="http://schemas.microsoft.com/office/powerpoint/2010/main" val="2261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C69D58-D344-5C41-2832-5080FC6A39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1F1044-AE95-F958-82FE-ADC233C9C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51BF1-3947-7AD8-6E0F-EB56AE0CB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1D742-4C9E-2548-BEB5-583AB2698C02}" type="datetimeFigureOut">
              <a:rPr lang="en-US" smtClean="0"/>
              <a:t>10/16/23</a:t>
            </a:fld>
            <a:endParaRPr lang="en-US"/>
          </a:p>
        </p:txBody>
      </p:sp>
      <p:sp>
        <p:nvSpPr>
          <p:cNvPr id="5" name="Footer Placeholder 4">
            <a:extLst>
              <a:ext uri="{FF2B5EF4-FFF2-40B4-BE49-F238E27FC236}">
                <a16:creationId xmlns:a16="http://schemas.microsoft.com/office/drawing/2014/main" id="{54C74C1A-DBE9-FCA3-8F6E-3721D6D139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99E331-8449-A7BE-9A17-DDD855D4A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B46A1-43CD-8B40-8C42-0AF05B736868}" type="slidenum">
              <a:rPr lang="en-US" smtClean="0"/>
              <a:t>‹#›</a:t>
            </a:fld>
            <a:endParaRPr lang="en-US"/>
          </a:p>
        </p:txBody>
      </p:sp>
    </p:spTree>
    <p:extLst>
      <p:ext uri="{BB962C8B-B14F-4D97-AF65-F5344CB8AC3E}">
        <p14:creationId xmlns:p14="http://schemas.microsoft.com/office/powerpoint/2010/main" val="2169246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6BDED04C-FE5F-1EF9-72F3-B04F4A6ED0F6}"/>
              </a:ext>
            </a:extLst>
          </p:cNvPr>
          <p:cNvSpPr/>
          <p:nvPr userDrawn="1"/>
        </p:nvSpPr>
        <p:spPr>
          <a:xfrm>
            <a:off x="0" y="0"/>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3273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mededonthego.com/Video/program/968" TargetMode="External"/><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hyperlink" Target="mailto:support@MedEdOTG.com" TargetMode="External"/><Relationship Id="rId10" Type="http://schemas.openxmlformats.org/officeDocument/2006/relationships/image" Target="../media/image12.png"/><Relationship Id="rId4" Type="http://schemas.openxmlformats.org/officeDocument/2006/relationships/hyperlink" Target="http://www.mededonthego.com/" TargetMode="External"/><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779024" y="3636296"/>
            <a:ext cx="6668046" cy="1721492"/>
          </a:xfrm>
          <a:prstGeom prst="roundRect">
            <a:avLst>
              <a:gd name="adj" fmla="val 23876"/>
            </a:avLst>
          </a:prstGeom>
          <a:solidFill>
            <a:schemeClr val="bg1"/>
          </a:solidFill>
        </p:spPr>
        <p:txBody>
          <a:bodyPr anchor="ctr">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September 9,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3:00pm PT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UCLA </a:t>
            </a:r>
            <a:r>
              <a:rPr kumimoji="0" lang="en-US" sz="2000" b="0" i="0" u="none" strike="noStrike" kern="1200" cap="none" spc="0" normalizeH="0" baseline="0" noProof="0" dirty="0" err="1">
                <a:ln>
                  <a:noFill/>
                </a:ln>
                <a:solidFill>
                  <a:srgbClr val="03549F"/>
                </a:solidFill>
                <a:effectLst/>
                <a:uLnTx/>
                <a:uFillTx/>
                <a:latin typeface="Century Gothic" panose="020B0502020202020204" pitchFamily="34" charset="0"/>
                <a:ea typeface="+mn-ea"/>
                <a:cs typeface="+mn-cs"/>
              </a:rPr>
              <a:t>Covel</a:t>
            </a:r>
            <a:r>
              <a:rPr kumimoji="0" lang="en-US" sz="20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 Commons  |   Los Angeles, CA</a:t>
            </a:r>
          </a:p>
        </p:txBody>
      </p:sp>
      <p:grpSp>
        <p:nvGrpSpPr>
          <p:cNvPr id="18" name="Group 17">
            <a:extLst>
              <a:ext uri="{FF2B5EF4-FFF2-40B4-BE49-F238E27FC236}">
                <a16:creationId xmlns:a16="http://schemas.microsoft.com/office/drawing/2014/main" id="{29413730-D0A1-43A3-192B-54BBB38967BB}"/>
              </a:ext>
            </a:extLst>
          </p:cNvPr>
          <p:cNvGrpSpPr/>
          <p:nvPr/>
        </p:nvGrpSpPr>
        <p:grpSpPr>
          <a:xfrm>
            <a:off x="2148346" y="5782649"/>
            <a:ext cx="2226924" cy="452122"/>
            <a:chOff x="6988995" y="4117401"/>
            <a:chExt cx="3016124" cy="612349"/>
          </a:xfrm>
        </p:grpSpPr>
        <p:pic>
          <p:nvPicPr>
            <p:cNvPr id="19" name="Picture 2">
              <a:extLst>
                <a:ext uri="{FF2B5EF4-FFF2-40B4-BE49-F238E27FC236}">
                  <a16:creationId xmlns:a16="http://schemas.microsoft.com/office/drawing/2014/main" id="{AAC5381B-59DF-4133-501D-5F6D8D0186D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9">
              <a:extLst>
                <a:ext uri="{FF2B5EF4-FFF2-40B4-BE49-F238E27FC236}">
                  <a16:creationId xmlns:a16="http://schemas.microsoft.com/office/drawing/2014/main" id="{BBC76106-1ECE-2681-43E6-14092E2777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7281" y="4117401"/>
              <a:ext cx="1237838" cy="600164"/>
            </a:xfrm>
            <a:prstGeom prst="rect">
              <a:avLst/>
            </a:prstGeom>
          </p:spPr>
        </p:pic>
      </p:gr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3" name="Picture 2" descr="A blue lines on a black background&#10;&#10;Description automatically generated">
            <a:extLst>
              <a:ext uri="{FF2B5EF4-FFF2-40B4-BE49-F238E27FC236}">
                <a16:creationId xmlns:a16="http://schemas.microsoft.com/office/drawing/2014/main" id="{59733E4D-2A77-8BFD-43D9-37831A69670F}"/>
              </a:ext>
            </a:extLst>
          </p:cNvPr>
          <p:cNvPicPr>
            <a:picLocks noChangeAspect="1"/>
          </p:cNvPicPr>
          <p:nvPr/>
        </p:nvPicPr>
        <p:blipFill rotWithShape="1">
          <a:blip r:embed="rId7"/>
          <a:srcRect r="29580" b="60000"/>
          <a:stretch/>
        </p:blipFill>
        <p:spPr>
          <a:xfrm rot="10800000">
            <a:off x="0" y="0"/>
            <a:ext cx="4927834" cy="1383323"/>
          </a:xfrm>
          <a:prstGeom prst="rect">
            <a:avLst/>
          </a:prstGeom>
        </p:spPr>
      </p:pic>
      <p:pic>
        <p:nvPicPr>
          <p:cNvPr id="4" name="Picture 3" descr="A blue lines on a black background&#10;&#10;Description automatically generated">
            <a:extLst>
              <a:ext uri="{FF2B5EF4-FFF2-40B4-BE49-F238E27FC236}">
                <a16:creationId xmlns:a16="http://schemas.microsoft.com/office/drawing/2014/main" id="{1F25BDDD-14CD-0EB9-5E3A-066489E34286}"/>
              </a:ext>
            </a:extLst>
          </p:cNvPr>
          <p:cNvPicPr>
            <a:picLocks noChangeAspect="1"/>
          </p:cNvPicPr>
          <p:nvPr/>
        </p:nvPicPr>
        <p:blipFill rotWithShape="1">
          <a:blip r:embed="rId7"/>
          <a:srcRect r="42134" b="60995"/>
          <a:stretch/>
        </p:blipFill>
        <p:spPr>
          <a:xfrm>
            <a:off x="7688482" y="5357788"/>
            <a:ext cx="4503517" cy="1500212"/>
          </a:xfrm>
          <a:prstGeom prst="rect">
            <a:avLst/>
          </a:prstGeom>
        </p:spPr>
      </p:pic>
      <p:sp>
        <p:nvSpPr>
          <p:cNvPr id="5" name="Graphic 13">
            <a:extLst>
              <a:ext uri="{FF2B5EF4-FFF2-40B4-BE49-F238E27FC236}">
                <a16:creationId xmlns:a16="http://schemas.microsoft.com/office/drawing/2014/main" id="{6F7485AE-8111-BA54-282E-6E7337310E3A}"/>
              </a:ext>
            </a:extLst>
          </p:cNvPr>
          <p:cNvSpPr/>
          <p:nvPr/>
        </p:nvSpPr>
        <p:spPr>
          <a:xfrm>
            <a:off x="3359350" y="569929"/>
            <a:ext cx="5474851" cy="2750698"/>
          </a:xfrm>
          <a:custGeom>
            <a:avLst/>
            <a:gdLst>
              <a:gd name="connsiteX0" fmla="*/ 288203 w 5474851"/>
              <a:gd name="connsiteY0" fmla="*/ 1320399 h 2750698"/>
              <a:gd name="connsiteX1" fmla="*/ 235258 w 5474851"/>
              <a:gd name="connsiteY1" fmla="*/ 1040583 h 2750698"/>
              <a:gd name="connsiteX2" fmla="*/ 182924 w 5474851"/>
              <a:gd name="connsiteY2" fmla="*/ 1320399 h 2750698"/>
              <a:gd name="connsiteX3" fmla="*/ 96716 w 5474851"/>
              <a:gd name="connsiteY3" fmla="*/ 1320399 h 2750698"/>
              <a:gd name="connsiteX4" fmla="*/ 3121 w 5474851"/>
              <a:gd name="connsiteY4" fmla="*/ 900056 h 2750698"/>
              <a:gd name="connsiteX5" fmla="*/ 91791 w 5474851"/>
              <a:gd name="connsiteY5" fmla="*/ 900056 h 2750698"/>
              <a:gd name="connsiteX6" fmla="*/ 144737 w 5474851"/>
              <a:gd name="connsiteY6" fmla="*/ 1192461 h 2750698"/>
              <a:gd name="connsiteX7" fmla="*/ 203218 w 5474851"/>
              <a:gd name="connsiteY7" fmla="*/ 900056 h 2750698"/>
              <a:gd name="connsiteX8" fmla="*/ 267878 w 5474851"/>
              <a:gd name="connsiteY8" fmla="*/ 900056 h 2750698"/>
              <a:gd name="connsiteX9" fmla="*/ 326987 w 5474851"/>
              <a:gd name="connsiteY9" fmla="*/ 1192461 h 2750698"/>
              <a:gd name="connsiteX10" fmla="*/ 379320 w 5474851"/>
              <a:gd name="connsiteY10" fmla="*/ 900056 h 2750698"/>
              <a:gd name="connsiteX11" fmla="*/ 467975 w 5474851"/>
              <a:gd name="connsiteY11" fmla="*/ 900056 h 2750698"/>
              <a:gd name="connsiteX12" fmla="*/ 374380 w 5474851"/>
              <a:gd name="connsiteY12" fmla="*/ 1320399 h 2750698"/>
              <a:gd name="connsiteX13" fmla="*/ 288187 w 5474851"/>
              <a:gd name="connsiteY13" fmla="*/ 1320399 h 2750698"/>
              <a:gd name="connsiteX14" fmla="*/ 631155 w 5474851"/>
              <a:gd name="connsiteY14" fmla="*/ 1320399 h 2750698"/>
              <a:gd name="connsiteX15" fmla="*/ 631155 w 5474851"/>
              <a:gd name="connsiteY15" fmla="*/ 900056 h 2750698"/>
              <a:gd name="connsiteX16" fmla="*/ 866365 w 5474851"/>
              <a:gd name="connsiteY16" fmla="*/ 900056 h 2750698"/>
              <a:gd name="connsiteX17" fmla="*/ 866365 w 5474851"/>
              <a:gd name="connsiteY17" fmla="*/ 973789 h 2750698"/>
              <a:gd name="connsiteX18" fmla="*/ 713662 w 5474851"/>
              <a:gd name="connsiteY18" fmla="*/ 973789 h 2750698"/>
              <a:gd name="connsiteX19" fmla="*/ 713662 w 5474851"/>
              <a:gd name="connsiteY19" fmla="*/ 1070221 h 2750698"/>
              <a:gd name="connsiteX20" fmla="*/ 862052 w 5474851"/>
              <a:gd name="connsiteY20" fmla="*/ 1070221 h 2750698"/>
              <a:gd name="connsiteX21" fmla="*/ 862052 w 5474851"/>
              <a:gd name="connsiteY21" fmla="*/ 1143311 h 2750698"/>
              <a:gd name="connsiteX22" fmla="*/ 713662 w 5474851"/>
              <a:gd name="connsiteY22" fmla="*/ 1143311 h 2750698"/>
              <a:gd name="connsiteX23" fmla="*/ 713662 w 5474851"/>
              <a:gd name="connsiteY23" fmla="*/ 1246650 h 2750698"/>
              <a:gd name="connsiteX24" fmla="*/ 866365 w 5474851"/>
              <a:gd name="connsiteY24" fmla="*/ 1246650 h 2750698"/>
              <a:gd name="connsiteX25" fmla="*/ 866365 w 5474851"/>
              <a:gd name="connsiteY25" fmla="*/ 1320383 h 2750698"/>
              <a:gd name="connsiteX26" fmla="*/ 631155 w 5474851"/>
              <a:gd name="connsiteY26" fmla="*/ 1320383 h 2750698"/>
              <a:gd name="connsiteX27" fmla="*/ 1064612 w 5474851"/>
              <a:gd name="connsiteY27" fmla="*/ 1208865 h 2750698"/>
              <a:gd name="connsiteX28" fmla="*/ 1163131 w 5474851"/>
              <a:gd name="connsiteY28" fmla="*/ 1253604 h 2750698"/>
              <a:gd name="connsiteX29" fmla="*/ 1219777 w 5474851"/>
              <a:gd name="connsiteY29" fmla="*/ 1206966 h 2750698"/>
              <a:gd name="connsiteX30" fmla="*/ 1152655 w 5474851"/>
              <a:gd name="connsiteY30" fmla="*/ 1144582 h 2750698"/>
              <a:gd name="connsiteX31" fmla="*/ 1036288 w 5474851"/>
              <a:gd name="connsiteY31" fmla="*/ 1015404 h 2750698"/>
              <a:gd name="connsiteX32" fmla="*/ 1171741 w 5474851"/>
              <a:gd name="connsiteY32" fmla="*/ 893149 h 2750698"/>
              <a:gd name="connsiteX33" fmla="*/ 1296121 w 5474851"/>
              <a:gd name="connsiteY33" fmla="*/ 939787 h 2750698"/>
              <a:gd name="connsiteX34" fmla="*/ 1256710 w 5474851"/>
              <a:gd name="connsiteY34" fmla="*/ 1002814 h 2750698"/>
              <a:gd name="connsiteX35" fmla="*/ 1169890 w 5474851"/>
              <a:gd name="connsiteY35" fmla="*/ 967525 h 2750698"/>
              <a:gd name="connsiteX36" fmla="*/ 1120631 w 5474851"/>
              <a:gd name="connsiteY36" fmla="*/ 1010365 h 2750698"/>
              <a:gd name="connsiteX37" fmla="*/ 1185902 w 5474851"/>
              <a:gd name="connsiteY37" fmla="*/ 1067709 h 2750698"/>
              <a:gd name="connsiteX38" fmla="*/ 1303508 w 5474851"/>
              <a:gd name="connsiteY38" fmla="*/ 1200043 h 2750698"/>
              <a:gd name="connsiteX39" fmla="*/ 1164354 w 5474851"/>
              <a:gd name="connsiteY39" fmla="*/ 1327965 h 2750698"/>
              <a:gd name="connsiteX40" fmla="*/ 1023977 w 5474851"/>
              <a:gd name="connsiteY40" fmla="*/ 1273776 h 2750698"/>
              <a:gd name="connsiteX41" fmla="*/ 1064612 w 5474851"/>
              <a:gd name="connsiteY41" fmla="*/ 1208865 h 2750698"/>
              <a:gd name="connsiteX42" fmla="*/ 1543016 w 5474851"/>
              <a:gd name="connsiteY42" fmla="*/ 1320399 h 2750698"/>
              <a:gd name="connsiteX43" fmla="*/ 1543016 w 5474851"/>
              <a:gd name="connsiteY43" fmla="*/ 974417 h 2750698"/>
              <a:gd name="connsiteX44" fmla="*/ 1451271 w 5474851"/>
              <a:gd name="connsiteY44" fmla="*/ 974417 h 2750698"/>
              <a:gd name="connsiteX45" fmla="*/ 1451271 w 5474851"/>
              <a:gd name="connsiteY45" fmla="*/ 900056 h 2750698"/>
              <a:gd name="connsiteX46" fmla="*/ 1716640 w 5474851"/>
              <a:gd name="connsiteY46" fmla="*/ 900056 h 2750698"/>
              <a:gd name="connsiteX47" fmla="*/ 1716640 w 5474851"/>
              <a:gd name="connsiteY47" fmla="*/ 974417 h 2750698"/>
              <a:gd name="connsiteX48" fmla="*/ 1625507 w 5474851"/>
              <a:gd name="connsiteY48" fmla="*/ 974417 h 2750698"/>
              <a:gd name="connsiteX49" fmla="*/ 1625507 w 5474851"/>
              <a:gd name="connsiteY49" fmla="*/ 1320399 h 2750698"/>
              <a:gd name="connsiteX50" fmla="*/ 1543000 w 5474851"/>
              <a:gd name="connsiteY50" fmla="*/ 1320399 h 2750698"/>
              <a:gd name="connsiteX51" fmla="*/ 2331124 w 5474851"/>
              <a:gd name="connsiteY51" fmla="*/ 1320399 h 2750698"/>
              <a:gd name="connsiteX52" fmla="*/ 2268330 w 5474851"/>
              <a:gd name="connsiteY52" fmla="*/ 1167909 h 2750698"/>
              <a:gd name="connsiteX53" fmla="*/ 2223994 w 5474851"/>
              <a:gd name="connsiteY53" fmla="*/ 1167909 h 2750698"/>
              <a:gd name="connsiteX54" fmla="*/ 2223994 w 5474851"/>
              <a:gd name="connsiteY54" fmla="*/ 1320399 h 2750698"/>
              <a:gd name="connsiteX55" fmla="*/ 2141487 w 5474851"/>
              <a:gd name="connsiteY55" fmla="*/ 1320399 h 2750698"/>
              <a:gd name="connsiteX56" fmla="*/ 2141487 w 5474851"/>
              <a:gd name="connsiteY56" fmla="*/ 900056 h 2750698"/>
              <a:gd name="connsiteX57" fmla="*/ 2294802 w 5474851"/>
              <a:gd name="connsiteY57" fmla="*/ 900056 h 2750698"/>
              <a:gd name="connsiteX58" fmla="*/ 2419794 w 5474851"/>
              <a:gd name="connsiteY58" fmla="*/ 1033033 h 2750698"/>
              <a:gd name="connsiteX59" fmla="*/ 2348359 w 5474851"/>
              <a:gd name="connsiteY59" fmla="*/ 1153404 h 2750698"/>
              <a:gd name="connsiteX60" fmla="*/ 2422868 w 5474851"/>
              <a:gd name="connsiteY60" fmla="*/ 1320399 h 2750698"/>
              <a:gd name="connsiteX61" fmla="*/ 2331124 w 5474851"/>
              <a:gd name="connsiteY61" fmla="*/ 1320399 h 2750698"/>
              <a:gd name="connsiteX62" fmla="*/ 2282475 w 5474851"/>
              <a:gd name="connsiteY62" fmla="*/ 973789 h 2750698"/>
              <a:gd name="connsiteX63" fmla="*/ 2223979 w 5474851"/>
              <a:gd name="connsiteY63" fmla="*/ 973789 h 2750698"/>
              <a:gd name="connsiteX64" fmla="*/ 2223979 w 5474851"/>
              <a:gd name="connsiteY64" fmla="*/ 1094788 h 2750698"/>
              <a:gd name="connsiteX65" fmla="*/ 2282475 w 5474851"/>
              <a:gd name="connsiteY65" fmla="*/ 1094788 h 2750698"/>
              <a:gd name="connsiteX66" fmla="*/ 2335421 w 5474851"/>
              <a:gd name="connsiteY66" fmla="*/ 1034289 h 2750698"/>
              <a:gd name="connsiteX67" fmla="*/ 2282475 w 5474851"/>
              <a:gd name="connsiteY67" fmla="*/ 973789 h 2750698"/>
              <a:gd name="connsiteX68" fmla="*/ 2603879 w 5474851"/>
              <a:gd name="connsiteY68" fmla="*/ 1320399 h 2750698"/>
              <a:gd name="connsiteX69" fmla="*/ 2603879 w 5474851"/>
              <a:gd name="connsiteY69" fmla="*/ 900056 h 2750698"/>
              <a:gd name="connsiteX70" fmla="*/ 2839090 w 5474851"/>
              <a:gd name="connsiteY70" fmla="*/ 900056 h 2750698"/>
              <a:gd name="connsiteX71" fmla="*/ 2839090 w 5474851"/>
              <a:gd name="connsiteY71" fmla="*/ 973789 h 2750698"/>
              <a:gd name="connsiteX72" fmla="*/ 2686386 w 5474851"/>
              <a:gd name="connsiteY72" fmla="*/ 973789 h 2750698"/>
              <a:gd name="connsiteX73" fmla="*/ 2686386 w 5474851"/>
              <a:gd name="connsiteY73" fmla="*/ 1070221 h 2750698"/>
              <a:gd name="connsiteX74" fmla="*/ 2834777 w 5474851"/>
              <a:gd name="connsiteY74" fmla="*/ 1070221 h 2750698"/>
              <a:gd name="connsiteX75" fmla="*/ 2834777 w 5474851"/>
              <a:gd name="connsiteY75" fmla="*/ 1143311 h 2750698"/>
              <a:gd name="connsiteX76" fmla="*/ 2686386 w 5474851"/>
              <a:gd name="connsiteY76" fmla="*/ 1143311 h 2750698"/>
              <a:gd name="connsiteX77" fmla="*/ 2686386 w 5474851"/>
              <a:gd name="connsiteY77" fmla="*/ 1246650 h 2750698"/>
              <a:gd name="connsiteX78" fmla="*/ 2839090 w 5474851"/>
              <a:gd name="connsiteY78" fmla="*/ 1246650 h 2750698"/>
              <a:gd name="connsiteX79" fmla="*/ 2839090 w 5474851"/>
              <a:gd name="connsiteY79" fmla="*/ 1320383 h 2750698"/>
              <a:gd name="connsiteX80" fmla="*/ 2603879 w 5474851"/>
              <a:gd name="connsiteY80" fmla="*/ 1320383 h 2750698"/>
              <a:gd name="connsiteX81" fmla="*/ 3180191 w 5474851"/>
              <a:gd name="connsiteY81" fmla="*/ 893133 h 2750698"/>
              <a:gd name="connsiteX82" fmla="*/ 3316882 w 5474851"/>
              <a:gd name="connsiteY82" fmla="*/ 988922 h 2750698"/>
              <a:gd name="connsiteX83" fmla="*/ 3249760 w 5474851"/>
              <a:gd name="connsiteY83" fmla="*/ 1020443 h 2750698"/>
              <a:gd name="connsiteX84" fmla="*/ 3180191 w 5474851"/>
              <a:gd name="connsiteY84" fmla="*/ 968137 h 2750698"/>
              <a:gd name="connsiteX85" fmla="*/ 3091520 w 5474851"/>
              <a:gd name="connsiteY85" fmla="*/ 1110565 h 2750698"/>
              <a:gd name="connsiteX86" fmla="*/ 3180191 w 5474851"/>
              <a:gd name="connsiteY86" fmla="*/ 1252976 h 2750698"/>
              <a:gd name="connsiteX87" fmla="*/ 3242985 w 5474851"/>
              <a:gd name="connsiteY87" fmla="*/ 1227781 h 2750698"/>
              <a:gd name="connsiteX88" fmla="*/ 3242985 w 5474851"/>
              <a:gd name="connsiteY88" fmla="*/ 1163514 h 2750698"/>
              <a:gd name="connsiteX89" fmla="*/ 3165402 w 5474851"/>
              <a:gd name="connsiteY89" fmla="*/ 1163514 h 2750698"/>
              <a:gd name="connsiteX90" fmla="*/ 3165402 w 5474851"/>
              <a:gd name="connsiteY90" fmla="*/ 1090409 h 2750698"/>
              <a:gd name="connsiteX91" fmla="*/ 3320568 w 5474851"/>
              <a:gd name="connsiteY91" fmla="*/ 1090409 h 2750698"/>
              <a:gd name="connsiteX92" fmla="*/ 3320568 w 5474851"/>
              <a:gd name="connsiteY92" fmla="*/ 1261186 h 2750698"/>
              <a:gd name="connsiteX93" fmla="*/ 3180191 w 5474851"/>
              <a:gd name="connsiteY93" fmla="*/ 1327981 h 2750698"/>
              <a:gd name="connsiteX94" fmla="*/ 3006551 w 5474851"/>
              <a:gd name="connsiteY94" fmla="*/ 1110580 h 2750698"/>
              <a:gd name="connsiteX95" fmla="*/ 3180191 w 5474851"/>
              <a:gd name="connsiteY95" fmla="*/ 893149 h 2750698"/>
              <a:gd name="connsiteX96" fmla="*/ 3507130 w 5474851"/>
              <a:gd name="connsiteY96" fmla="*/ 1320399 h 2750698"/>
              <a:gd name="connsiteX97" fmla="*/ 3507130 w 5474851"/>
              <a:gd name="connsiteY97" fmla="*/ 900056 h 2750698"/>
              <a:gd name="connsiteX98" fmla="*/ 3589637 w 5474851"/>
              <a:gd name="connsiteY98" fmla="*/ 900056 h 2750698"/>
              <a:gd name="connsiteX99" fmla="*/ 3589637 w 5474851"/>
              <a:gd name="connsiteY99" fmla="*/ 1320399 h 2750698"/>
              <a:gd name="connsiteX100" fmla="*/ 3507130 w 5474851"/>
              <a:gd name="connsiteY100" fmla="*/ 1320399 h 2750698"/>
              <a:gd name="connsiteX101" fmla="*/ 3939976 w 5474851"/>
              <a:gd name="connsiteY101" fmla="*/ 893133 h 2750698"/>
              <a:gd name="connsiteX102" fmla="*/ 4111765 w 5474851"/>
              <a:gd name="connsiteY102" fmla="*/ 1110565 h 2750698"/>
              <a:gd name="connsiteX103" fmla="*/ 3939976 w 5474851"/>
              <a:gd name="connsiteY103" fmla="*/ 1327965 h 2750698"/>
              <a:gd name="connsiteX104" fmla="*/ 3768798 w 5474851"/>
              <a:gd name="connsiteY104" fmla="*/ 1110565 h 2750698"/>
              <a:gd name="connsiteX105" fmla="*/ 3939976 w 5474851"/>
              <a:gd name="connsiteY105" fmla="*/ 893133 h 2750698"/>
              <a:gd name="connsiteX106" fmla="*/ 3939976 w 5474851"/>
              <a:gd name="connsiteY106" fmla="*/ 968122 h 2750698"/>
              <a:gd name="connsiteX107" fmla="*/ 3853767 w 5474851"/>
              <a:gd name="connsiteY107" fmla="*/ 1110549 h 2750698"/>
              <a:gd name="connsiteX108" fmla="*/ 3939976 w 5474851"/>
              <a:gd name="connsiteY108" fmla="*/ 1252960 h 2750698"/>
              <a:gd name="connsiteX109" fmla="*/ 4027407 w 5474851"/>
              <a:gd name="connsiteY109" fmla="*/ 1110549 h 2750698"/>
              <a:gd name="connsiteX110" fmla="*/ 3939976 w 5474851"/>
              <a:gd name="connsiteY110" fmla="*/ 968122 h 2750698"/>
              <a:gd name="connsiteX111" fmla="*/ 4513825 w 5474851"/>
              <a:gd name="connsiteY111" fmla="*/ 1320399 h 2750698"/>
              <a:gd name="connsiteX112" fmla="*/ 4373433 w 5474851"/>
              <a:gd name="connsiteY112" fmla="*/ 1052577 h 2750698"/>
              <a:gd name="connsiteX113" fmla="*/ 4373433 w 5474851"/>
              <a:gd name="connsiteY113" fmla="*/ 1320399 h 2750698"/>
              <a:gd name="connsiteX114" fmla="*/ 4291537 w 5474851"/>
              <a:gd name="connsiteY114" fmla="*/ 1320399 h 2750698"/>
              <a:gd name="connsiteX115" fmla="*/ 4291537 w 5474851"/>
              <a:gd name="connsiteY115" fmla="*/ 900056 h 2750698"/>
              <a:gd name="connsiteX116" fmla="*/ 4375267 w 5474851"/>
              <a:gd name="connsiteY116" fmla="*/ 900056 h 2750698"/>
              <a:gd name="connsiteX117" fmla="*/ 4510109 w 5474851"/>
              <a:gd name="connsiteY117" fmla="*/ 1157188 h 2750698"/>
              <a:gd name="connsiteX118" fmla="*/ 4510109 w 5474851"/>
              <a:gd name="connsiteY118" fmla="*/ 900056 h 2750698"/>
              <a:gd name="connsiteX119" fmla="*/ 4592616 w 5474851"/>
              <a:gd name="connsiteY119" fmla="*/ 900056 h 2750698"/>
              <a:gd name="connsiteX120" fmla="*/ 4592616 w 5474851"/>
              <a:gd name="connsiteY120" fmla="*/ 1320399 h 2750698"/>
              <a:gd name="connsiteX121" fmla="*/ 4513810 w 5474851"/>
              <a:gd name="connsiteY121" fmla="*/ 1320399 h 2750698"/>
              <a:gd name="connsiteX122" fmla="*/ 5008226 w 5474851"/>
              <a:gd name="connsiteY122" fmla="*/ 1320399 h 2750698"/>
              <a:gd name="connsiteX123" fmla="*/ 4989140 w 5474851"/>
              <a:gd name="connsiteY123" fmla="*/ 1245410 h 2750698"/>
              <a:gd name="connsiteX124" fmla="*/ 4854911 w 5474851"/>
              <a:gd name="connsiteY124" fmla="*/ 1245410 h 2750698"/>
              <a:gd name="connsiteX125" fmla="*/ 4835824 w 5474851"/>
              <a:gd name="connsiteY125" fmla="*/ 1320399 h 2750698"/>
              <a:gd name="connsiteX126" fmla="*/ 4750228 w 5474851"/>
              <a:gd name="connsiteY126" fmla="*/ 1320399 h 2750698"/>
              <a:gd name="connsiteX127" fmla="*/ 4872146 w 5474851"/>
              <a:gd name="connsiteY127" fmla="*/ 900056 h 2750698"/>
              <a:gd name="connsiteX128" fmla="*/ 4971889 w 5474851"/>
              <a:gd name="connsiteY128" fmla="*/ 900056 h 2750698"/>
              <a:gd name="connsiteX129" fmla="*/ 5093807 w 5474851"/>
              <a:gd name="connsiteY129" fmla="*/ 1320399 h 2750698"/>
              <a:gd name="connsiteX130" fmla="*/ 5008210 w 5474851"/>
              <a:gd name="connsiteY130" fmla="*/ 1320399 h 2750698"/>
              <a:gd name="connsiteX131" fmla="*/ 4922033 w 5474851"/>
              <a:gd name="connsiteY131" fmla="*/ 975045 h 2750698"/>
              <a:gd name="connsiteX132" fmla="*/ 4871534 w 5474851"/>
              <a:gd name="connsiteY132" fmla="*/ 1171661 h 2750698"/>
              <a:gd name="connsiteX133" fmla="*/ 4972516 w 5474851"/>
              <a:gd name="connsiteY133" fmla="*/ 1171661 h 2750698"/>
              <a:gd name="connsiteX134" fmla="*/ 4922033 w 5474851"/>
              <a:gd name="connsiteY134" fmla="*/ 975045 h 2750698"/>
              <a:gd name="connsiteX135" fmla="*/ 5252030 w 5474851"/>
              <a:gd name="connsiteY135" fmla="*/ 1320399 h 2750698"/>
              <a:gd name="connsiteX136" fmla="*/ 5252030 w 5474851"/>
              <a:gd name="connsiteY136" fmla="*/ 900056 h 2750698"/>
              <a:gd name="connsiteX137" fmla="*/ 5334538 w 5474851"/>
              <a:gd name="connsiteY137" fmla="*/ 900056 h 2750698"/>
              <a:gd name="connsiteX138" fmla="*/ 5334538 w 5474851"/>
              <a:gd name="connsiteY138" fmla="*/ 1246038 h 2750698"/>
              <a:gd name="connsiteX139" fmla="*/ 5472453 w 5474851"/>
              <a:gd name="connsiteY139" fmla="*/ 1246038 h 2750698"/>
              <a:gd name="connsiteX140" fmla="*/ 5472453 w 5474851"/>
              <a:gd name="connsiteY140" fmla="*/ 1320399 h 2750698"/>
              <a:gd name="connsiteX141" fmla="*/ 5252030 w 5474851"/>
              <a:gd name="connsiteY141" fmla="*/ 1320399 h 2750698"/>
              <a:gd name="connsiteX142" fmla="*/ 72988 w 5474851"/>
              <a:gd name="connsiteY142" fmla="*/ 2309210 h 2750698"/>
              <a:gd name="connsiteX143" fmla="*/ 72988 w 5474851"/>
              <a:gd name="connsiteY143" fmla="*/ 1483861 h 2750698"/>
              <a:gd name="connsiteX144" fmla="*/ 377093 w 5474851"/>
              <a:gd name="connsiteY144" fmla="*/ 1483861 h 2750698"/>
              <a:gd name="connsiteX145" fmla="*/ 631766 w 5474851"/>
              <a:gd name="connsiteY145" fmla="*/ 1747429 h 2750698"/>
              <a:gd name="connsiteX146" fmla="*/ 377093 w 5474851"/>
              <a:gd name="connsiteY146" fmla="*/ 2009757 h 2750698"/>
              <a:gd name="connsiteX147" fmla="*/ 238630 w 5474851"/>
              <a:gd name="connsiteY147" fmla="*/ 2009757 h 2750698"/>
              <a:gd name="connsiteX148" fmla="*/ 238630 w 5474851"/>
              <a:gd name="connsiteY148" fmla="*/ 2309210 h 2750698"/>
              <a:gd name="connsiteX149" fmla="*/ 72988 w 5474851"/>
              <a:gd name="connsiteY149" fmla="*/ 2309210 h 2750698"/>
              <a:gd name="connsiteX150" fmla="*/ 357317 w 5474851"/>
              <a:gd name="connsiteY150" fmla="*/ 1628643 h 2750698"/>
              <a:gd name="connsiteX151" fmla="*/ 238645 w 5474851"/>
              <a:gd name="connsiteY151" fmla="*/ 1628643 h 2750698"/>
              <a:gd name="connsiteX152" fmla="*/ 238645 w 5474851"/>
              <a:gd name="connsiteY152" fmla="*/ 1866231 h 2750698"/>
              <a:gd name="connsiteX153" fmla="*/ 357317 w 5474851"/>
              <a:gd name="connsiteY153" fmla="*/ 1866231 h 2750698"/>
              <a:gd name="connsiteX154" fmla="*/ 462408 w 5474851"/>
              <a:gd name="connsiteY154" fmla="*/ 1747445 h 2750698"/>
              <a:gd name="connsiteX155" fmla="*/ 357317 w 5474851"/>
              <a:gd name="connsiteY155" fmla="*/ 1628659 h 2750698"/>
              <a:gd name="connsiteX156" fmla="*/ 1139795 w 5474851"/>
              <a:gd name="connsiteY156" fmla="*/ 2309210 h 2750698"/>
              <a:gd name="connsiteX157" fmla="*/ 1139795 w 5474851"/>
              <a:gd name="connsiteY157" fmla="*/ 1957781 h 2750698"/>
              <a:gd name="connsiteX158" fmla="*/ 866585 w 5474851"/>
              <a:gd name="connsiteY158" fmla="*/ 1957781 h 2750698"/>
              <a:gd name="connsiteX159" fmla="*/ 866585 w 5474851"/>
              <a:gd name="connsiteY159" fmla="*/ 2309210 h 2750698"/>
              <a:gd name="connsiteX160" fmla="*/ 700943 w 5474851"/>
              <a:gd name="connsiteY160" fmla="*/ 2309210 h 2750698"/>
              <a:gd name="connsiteX161" fmla="*/ 700943 w 5474851"/>
              <a:gd name="connsiteY161" fmla="*/ 1483861 h 2750698"/>
              <a:gd name="connsiteX162" fmla="*/ 866585 w 5474851"/>
              <a:gd name="connsiteY162" fmla="*/ 1483861 h 2750698"/>
              <a:gd name="connsiteX163" fmla="*/ 866585 w 5474851"/>
              <a:gd name="connsiteY163" fmla="*/ 1811775 h 2750698"/>
              <a:gd name="connsiteX164" fmla="*/ 1139795 w 5474851"/>
              <a:gd name="connsiteY164" fmla="*/ 1811775 h 2750698"/>
              <a:gd name="connsiteX165" fmla="*/ 1139795 w 5474851"/>
              <a:gd name="connsiteY165" fmla="*/ 1483861 h 2750698"/>
              <a:gd name="connsiteX166" fmla="*/ 1306691 w 5474851"/>
              <a:gd name="connsiteY166" fmla="*/ 1483861 h 2750698"/>
              <a:gd name="connsiteX167" fmla="*/ 1306691 w 5474851"/>
              <a:gd name="connsiteY167" fmla="*/ 2309210 h 2750698"/>
              <a:gd name="connsiteX168" fmla="*/ 1139795 w 5474851"/>
              <a:gd name="connsiteY168" fmla="*/ 2309210 h 2750698"/>
              <a:gd name="connsiteX169" fmla="*/ 1678703 w 5474851"/>
              <a:gd name="connsiteY169" fmla="*/ 2090193 h 2750698"/>
              <a:gd name="connsiteX170" fmla="*/ 1876495 w 5474851"/>
              <a:gd name="connsiteY170" fmla="*/ 2178054 h 2750698"/>
              <a:gd name="connsiteX171" fmla="*/ 1990226 w 5474851"/>
              <a:gd name="connsiteY171" fmla="*/ 2086488 h 2750698"/>
              <a:gd name="connsiteX172" fmla="*/ 1855480 w 5474851"/>
              <a:gd name="connsiteY172" fmla="*/ 1963966 h 2750698"/>
              <a:gd name="connsiteX173" fmla="*/ 1621837 w 5474851"/>
              <a:gd name="connsiteY173" fmla="*/ 1710304 h 2750698"/>
              <a:gd name="connsiteX174" fmla="*/ 1893809 w 5474851"/>
              <a:gd name="connsiteY174" fmla="*/ 1470251 h 2750698"/>
              <a:gd name="connsiteX175" fmla="*/ 2143526 w 5474851"/>
              <a:gd name="connsiteY175" fmla="*/ 1561817 h 2750698"/>
              <a:gd name="connsiteX176" fmla="*/ 2064406 w 5474851"/>
              <a:gd name="connsiteY176" fmla="*/ 1685564 h 2750698"/>
              <a:gd name="connsiteX177" fmla="*/ 1890107 w 5474851"/>
              <a:gd name="connsiteY177" fmla="*/ 1616273 h 2750698"/>
              <a:gd name="connsiteX178" fmla="*/ 1791212 w 5474851"/>
              <a:gd name="connsiteY178" fmla="*/ 1700398 h 2750698"/>
              <a:gd name="connsiteX179" fmla="*/ 1922241 w 5474851"/>
              <a:gd name="connsiteY179" fmla="*/ 1813015 h 2750698"/>
              <a:gd name="connsiteX180" fmla="*/ 2158362 w 5474851"/>
              <a:gd name="connsiteY180" fmla="*/ 2072878 h 2750698"/>
              <a:gd name="connsiteX181" fmla="*/ 1878973 w 5474851"/>
              <a:gd name="connsiteY181" fmla="*/ 2324076 h 2750698"/>
              <a:gd name="connsiteX182" fmla="*/ 1597106 w 5474851"/>
              <a:gd name="connsiteY182" fmla="*/ 2217660 h 2750698"/>
              <a:gd name="connsiteX183" fmla="*/ 1678703 w 5474851"/>
              <a:gd name="connsiteY183" fmla="*/ 2090209 h 2750698"/>
              <a:gd name="connsiteX184" fmla="*/ 2234941 w 5474851"/>
              <a:gd name="connsiteY184" fmla="*/ 1483861 h 2750698"/>
              <a:gd name="connsiteX185" fmla="*/ 2401837 w 5474851"/>
              <a:gd name="connsiteY185" fmla="*/ 1483861 h 2750698"/>
              <a:gd name="connsiteX186" fmla="*/ 2401837 w 5474851"/>
              <a:gd name="connsiteY186" fmla="*/ 2025832 h 2750698"/>
              <a:gd name="connsiteX187" fmla="*/ 2536584 w 5474851"/>
              <a:gd name="connsiteY187" fmla="*/ 2178039 h 2750698"/>
              <a:gd name="connsiteX188" fmla="*/ 2671331 w 5474851"/>
              <a:gd name="connsiteY188" fmla="*/ 2025832 h 2750698"/>
              <a:gd name="connsiteX189" fmla="*/ 2671331 w 5474851"/>
              <a:gd name="connsiteY189" fmla="*/ 1483861 h 2750698"/>
              <a:gd name="connsiteX190" fmla="*/ 2838227 w 5474851"/>
              <a:gd name="connsiteY190" fmla="*/ 1483861 h 2750698"/>
              <a:gd name="connsiteX191" fmla="*/ 2838227 w 5474851"/>
              <a:gd name="connsiteY191" fmla="*/ 2024607 h 2750698"/>
              <a:gd name="connsiteX192" fmla="*/ 2536600 w 5474851"/>
              <a:gd name="connsiteY192" fmla="*/ 2324061 h 2750698"/>
              <a:gd name="connsiteX193" fmla="*/ 2234957 w 5474851"/>
              <a:gd name="connsiteY193" fmla="*/ 2024607 h 2750698"/>
              <a:gd name="connsiteX194" fmla="*/ 2234957 w 5474851"/>
              <a:gd name="connsiteY194" fmla="*/ 1483861 h 2750698"/>
              <a:gd name="connsiteX195" fmla="*/ 3553928 w 5474851"/>
              <a:gd name="connsiteY195" fmla="*/ 2309210 h 2750698"/>
              <a:gd name="connsiteX196" fmla="*/ 3553928 w 5474851"/>
              <a:gd name="connsiteY196" fmla="*/ 1742469 h 2750698"/>
              <a:gd name="connsiteX197" fmla="*/ 3368494 w 5474851"/>
              <a:gd name="connsiteY197" fmla="*/ 2309210 h 2750698"/>
              <a:gd name="connsiteX198" fmla="*/ 3300509 w 5474851"/>
              <a:gd name="connsiteY198" fmla="*/ 2309210 h 2750698"/>
              <a:gd name="connsiteX199" fmla="*/ 3117538 w 5474851"/>
              <a:gd name="connsiteY199" fmla="*/ 1742469 h 2750698"/>
              <a:gd name="connsiteX200" fmla="*/ 3117538 w 5474851"/>
              <a:gd name="connsiteY200" fmla="*/ 2309210 h 2750698"/>
              <a:gd name="connsiteX201" fmla="*/ 2953119 w 5474851"/>
              <a:gd name="connsiteY201" fmla="*/ 2309210 h 2750698"/>
              <a:gd name="connsiteX202" fmla="*/ 2953119 w 5474851"/>
              <a:gd name="connsiteY202" fmla="*/ 1483861 h 2750698"/>
              <a:gd name="connsiteX203" fmla="*/ 3175643 w 5474851"/>
              <a:gd name="connsiteY203" fmla="*/ 1483861 h 2750698"/>
              <a:gd name="connsiteX204" fmla="*/ 3335106 w 5474851"/>
              <a:gd name="connsiteY204" fmla="*/ 1978816 h 2750698"/>
              <a:gd name="connsiteX205" fmla="*/ 3495823 w 5474851"/>
              <a:gd name="connsiteY205" fmla="*/ 1483861 h 2750698"/>
              <a:gd name="connsiteX206" fmla="*/ 3717107 w 5474851"/>
              <a:gd name="connsiteY206" fmla="*/ 1483861 h 2750698"/>
              <a:gd name="connsiteX207" fmla="*/ 3717107 w 5474851"/>
              <a:gd name="connsiteY207" fmla="*/ 2309210 h 2750698"/>
              <a:gd name="connsiteX208" fmla="*/ 3553928 w 5474851"/>
              <a:gd name="connsiteY208" fmla="*/ 2309210 h 2750698"/>
              <a:gd name="connsiteX209" fmla="*/ 4431569 w 5474851"/>
              <a:gd name="connsiteY209" fmla="*/ 2309210 h 2750698"/>
              <a:gd name="connsiteX210" fmla="*/ 4431569 w 5474851"/>
              <a:gd name="connsiteY210" fmla="*/ 1742469 h 2750698"/>
              <a:gd name="connsiteX211" fmla="*/ 4246136 w 5474851"/>
              <a:gd name="connsiteY211" fmla="*/ 2309210 h 2750698"/>
              <a:gd name="connsiteX212" fmla="*/ 4178150 w 5474851"/>
              <a:gd name="connsiteY212" fmla="*/ 2309210 h 2750698"/>
              <a:gd name="connsiteX213" fmla="*/ 3995179 w 5474851"/>
              <a:gd name="connsiteY213" fmla="*/ 1742469 h 2750698"/>
              <a:gd name="connsiteX214" fmla="*/ 3995179 w 5474851"/>
              <a:gd name="connsiteY214" fmla="*/ 2309210 h 2750698"/>
              <a:gd name="connsiteX215" fmla="*/ 3830761 w 5474851"/>
              <a:gd name="connsiteY215" fmla="*/ 2309210 h 2750698"/>
              <a:gd name="connsiteX216" fmla="*/ 3830761 w 5474851"/>
              <a:gd name="connsiteY216" fmla="*/ 1483861 h 2750698"/>
              <a:gd name="connsiteX217" fmla="*/ 4053284 w 5474851"/>
              <a:gd name="connsiteY217" fmla="*/ 1483861 h 2750698"/>
              <a:gd name="connsiteX218" fmla="*/ 4212747 w 5474851"/>
              <a:gd name="connsiteY218" fmla="*/ 1978816 h 2750698"/>
              <a:gd name="connsiteX219" fmla="*/ 4373464 w 5474851"/>
              <a:gd name="connsiteY219" fmla="*/ 1483861 h 2750698"/>
              <a:gd name="connsiteX220" fmla="*/ 4594749 w 5474851"/>
              <a:gd name="connsiteY220" fmla="*/ 1483861 h 2750698"/>
              <a:gd name="connsiteX221" fmla="*/ 4594749 w 5474851"/>
              <a:gd name="connsiteY221" fmla="*/ 2309210 h 2750698"/>
              <a:gd name="connsiteX222" fmla="*/ 4431569 w 5474851"/>
              <a:gd name="connsiteY222" fmla="*/ 2309210 h 2750698"/>
              <a:gd name="connsiteX223" fmla="*/ 4708402 w 5474851"/>
              <a:gd name="connsiteY223" fmla="*/ 2309210 h 2750698"/>
              <a:gd name="connsiteX224" fmla="*/ 4708402 w 5474851"/>
              <a:gd name="connsiteY224" fmla="*/ 1483861 h 2750698"/>
              <a:gd name="connsiteX225" fmla="*/ 4874044 w 5474851"/>
              <a:gd name="connsiteY225" fmla="*/ 1483861 h 2750698"/>
              <a:gd name="connsiteX226" fmla="*/ 4874044 w 5474851"/>
              <a:gd name="connsiteY226" fmla="*/ 2309210 h 2750698"/>
              <a:gd name="connsiteX227" fmla="*/ 4708402 w 5474851"/>
              <a:gd name="connsiteY227" fmla="*/ 2309210 h 2750698"/>
              <a:gd name="connsiteX228" fmla="*/ 5126223 w 5474851"/>
              <a:gd name="connsiteY228" fmla="*/ 2309210 h 2750698"/>
              <a:gd name="connsiteX229" fmla="*/ 5126223 w 5474851"/>
              <a:gd name="connsiteY229" fmla="*/ 1629867 h 2750698"/>
              <a:gd name="connsiteX230" fmla="*/ 4942028 w 5474851"/>
              <a:gd name="connsiteY230" fmla="*/ 1629867 h 2750698"/>
              <a:gd name="connsiteX231" fmla="*/ 4942028 w 5474851"/>
              <a:gd name="connsiteY231" fmla="*/ 1483861 h 2750698"/>
              <a:gd name="connsiteX232" fmla="*/ 5474852 w 5474851"/>
              <a:gd name="connsiteY232" fmla="*/ 1483861 h 2750698"/>
              <a:gd name="connsiteX233" fmla="*/ 5474852 w 5474851"/>
              <a:gd name="connsiteY233" fmla="*/ 1629867 h 2750698"/>
              <a:gd name="connsiteX234" fmla="*/ 5291881 w 5474851"/>
              <a:gd name="connsiteY234" fmla="*/ 1629867 h 2750698"/>
              <a:gd name="connsiteX235" fmla="*/ 5291881 w 5474851"/>
              <a:gd name="connsiteY235" fmla="*/ 2309210 h 2750698"/>
              <a:gd name="connsiteX236" fmla="*/ 5126223 w 5474851"/>
              <a:gd name="connsiteY236" fmla="*/ 2309210 h 2750698"/>
              <a:gd name="connsiteX237" fmla="*/ 162207 w 5474851"/>
              <a:gd name="connsiteY237" fmla="*/ 2690026 h 2750698"/>
              <a:gd name="connsiteX238" fmla="*/ 152625 w 5474851"/>
              <a:gd name="connsiteY238" fmla="*/ 2653199 h 2750698"/>
              <a:gd name="connsiteX239" fmla="*/ 85220 w 5474851"/>
              <a:gd name="connsiteY239" fmla="*/ 2653199 h 2750698"/>
              <a:gd name="connsiteX240" fmla="*/ 75638 w 5474851"/>
              <a:gd name="connsiteY240" fmla="*/ 2690026 h 2750698"/>
              <a:gd name="connsiteX241" fmla="*/ 32667 w 5474851"/>
              <a:gd name="connsiteY241" fmla="*/ 2690026 h 2750698"/>
              <a:gd name="connsiteX242" fmla="*/ 93877 w 5474851"/>
              <a:gd name="connsiteY242" fmla="*/ 2483614 h 2750698"/>
              <a:gd name="connsiteX243" fmla="*/ 143968 w 5474851"/>
              <a:gd name="connsiteY243" fmla="*/ 2483614 h 2750698"/>
              <a:gd name="connsiteX244" fmla="*/ 205194 w 5474851"/>
              <a:gd name="connsiteY244" fmla="*/ 2690026 h 2750698"/>
              <a:gd name="connsiteX245" fmla="*/ 162207 w 5474851"/>
              <a:gd name="connsiteY245" fmla="*/ 2690026 h 2750698"/>
              <a:gd name="connsiteX246" fmla="*/ 118923 w 5474851"/>
              <a:gd name="connsiteY246" fmla="*/ 2520426 h 2750698"/>
              <a:gd name="connsiteX247" fmla="*/ 93564 w 5474851"/>
              <a:gd name="connsiteY247" fmla="*/ 2616984 h 2750698"/>
              <a:gd name="connsiteX248" fmla="*/ 144266 w 5474851"/>
              <a:gd name="connsiteY248" fmla="*/ 2616984 h 2750698"/>
              <a:gd name="connsiteX249" fmla="*/ 118907 w 5474851"/>
              <a:gd name="connsiteY249" fmla="*/ 2520426 h 2750698"/>
              <a:gd name="connsiteX250" fmla="*/ 279342 w 5474851"/>
              <a:gd name="connsiteY250" fmla="*/ 2586969 h 2750698"/>
              <a:gd name="connsiteX251" fmla="*/ 365911 w 5474851"/>
              <a:gd name="connsiteY251" fmla="*/ 2480192 h 2750698"/>
              <a:gd name="connsiteX252" fmla="*/ 435480 w 5474851"/>
              <a:gd name="connsiteY252" fmla="*/ 2529703 h 2750698"/>
              <a:gd name="connsiteX253" fmla="*/ 401166 w 5474851"/>
              <a:gd name="connsiteY253" fmla="*/ 2544868 h 2750698"/>
              <a:gd name="connsiteX254" fmla="*/ 365911 w 5474851"/>
              <a:gd name="connsiteY254" fmla="*/ 2517019 h 2750698"/>
              <a:gd name="connsiteX255" fmla="*/ 322015 w 5474851"/>
              <a:gd name="connsiteY255" fmla="*/ 2586969 h 2750698"/>
              <a:gd name="connsiteX256" fmla="*/ 365911 w 5474851"/>
              <a:gd name="connsiteY256" fmla="*/ 2656903 h 2750698"/>
              <a:gd name="connsiteX257" fmla="*/ 401464 w 5474851"/>
              <a:gd name="connsiteY257" fmla="*/ 2626889 h 2750698"/>
              <a:gd name="connsiteX258" fmla="*/ 435778 w 5474851"/>
              <a:gd name="connsiteY258" fmla="*/ 2641739 h 2750698"/>
              <a:gd name="connsiteX259" fmla="*/ 365896 w 5474851"/>
              <a:gd name="connsiteY259" fmla="*/ 2693731 h 2750698"/>
              <a:gd name="connsiteX260" fmla="*/ 279326 w 5474851"/>
              <a:gd name="connsiteY260" fmla="*/ 2586969 h 2750698"/>
              <a:gd name="connsiteX261" fmla="*/ 535944 w 5474851"/>
              <a:gd name="connsiteY261" fmla="*/ 2690011 h 2750698"/>
              <a:gd name="connsiteX262" fmla="*/ 535944 w 5474851"/>
              <a:gd name="connsiteY262" fmla="*/ 2675160 h 2750698"/>
              <a:gd name="connsiteX263" fmla="*/ 496674 w 5474851"/>
              <a:gd name="connsiteY263" fmla="*/ 2693731 h 2750698"/>
              <a:gd name="connsiteX264" fmla="*/ 450614 w 5474851"/>
              <a:gd name="connsiteY264" fmla="*/ 2644220 h 2750698"/>
              <a:gd name="connsiteX265" fmla="*/ 496674 w 5474851"/>
              <a:gd name="connsiteY265" fmla="*/ 2595949 h 2750698"/>
              <a:gd name="connsiteX266" fmla="*/ 535944 w 5474851"/>
              <a:gd name="connsiteY266" fmla="*/ 2613593 h 2750698"/>
              <a:gd name="connsiteX267" fmla="*/ 535944 w 5474851"/>
              <a:gd name="connsiteY267" fmla="*/ 2593782 h 2750698"/>
              <a:gd name="connsiteX268" fmla="*/ 508437 w 5474851"/>
              <a:gd name="connsiteY268" fmla="*/ 2567786 h 2750698"/>
              <a:gd name="connsiteX269" fmla="*/ 471645 w 5474851"/>
              <a:gd name="connsiteY269" fmla="*/ 2583877 h 2750698"/>
              <a:gd name="connsiteX270" fmla="*/ 457734 w 5474851"/>
              <a:gd name="connsiteY270" fmla="*/ 2558493 h 2750698"/>
              <a:gd name="connsiteX271" fmla="*/ 515243 w 5474851"/>
              <a:gd name="connsiteY271" fmla="*/ 2536830 h 2750698"/>
              <a:gd name="connsiteX272" fmla="*/ 573363 w 5474851"/>
              <a:gd name="connsiteY272" fmla="*/ 2589748 h 2750698"/>
              <a:gd name="connsiteX273" fmla="*/ 573363 w 5474851"/>
              <a:gd name="connsiteY273" fmla="*/ 2690026 h 2750698"/>
              <a:gd name="connsiteX274" fmla="*/ 535960 w 5474851"/>
              <a:gd name="connsiteY274" fmla="*/ 2690026 h 2750698"/>
              <a:gd name="connsiteX275" fmla="*/ 535944 w 5474851"/>
              <a:gd name="connsiteY275" fmla="*/ 2635240 h 2750698"/>
              <a:gd name="connsiteX276" fmla="*/ 510899 w 5474851"/>
              <a:gd name="connsiteY276" fmla="*/ 2620689 h 2750698"/>
              <a:gd name="connsiteX277" fmla="*/ 487704 w 5474851"/>
              <a:gd name="connsiteY277" fmla="*/ 2644832 h 2750698"/>
              <a:gd name="connsiteX278" fmla="*/ 510899 w 5474851"/>
              <a:gd name="connsiteY278" fmla="*/ 2668661 h 2750698"/>
              <a:gd name="connsiteX279" fmla="*/ 535944 w 5474851"/>
              <a:gd name="connsiteY279" fmla="*/ 2654423 h 2750698"/>
              <a:gd name="connsiteX280" fmla="*/ 535944 w 5474851"/>
              <a:gd name="connsiteY280" fmla="*/ 2635240 h 2750698"/>
              <a:gd name="connsiteX281" fmla="*/ 611049 w 5474851"/>
              <a:gd name="connsiteY281" fmla="*/ 2646386 h 2750698"/>
              <a:gd name="connsiteX282" fmla="*/ 652169 w 5474851"/>
              <a:gd name="connsiteY282" fmla="*/ 2664642 h 2750698"/>
              <a:gd name="connsiteX283" fmla="*/ 674125 w 5474851"/>
              <a:gd name="connsiteY283" fmla="*/ 2649164 h 2750698"/>
              <a:gd name="connsiteX284" fmla="*/ 648468 w 5474851"/>
              <a:gd name="connsiteY284" fmla="*/ 2629982 h 2750698"/>
              <a:gd name="connsiteX285" fmla="*/ 600228 w 5474851"/>
              <a:gd name="connsiteY285" fmla="*/ 2581695 h 2750698"/>
              <a:gd name="connsiteX286" fmla="*/ 654647 w 5474851"/>
              <a:gd name="connsiteY286" fmla="*/ 2536830 h 2750698"/>
              <a:gd name="connsiteX287" fmla="*/ 706589 w 5474851"/>
              <a:gd name="connsiteY287" fmla="*/ 2556029 h 2750698"/>
              <a:gd name="connsiteX288" fmla="*/ 691753 w 5474851"/>
              <a:gd name="connsiteY288" fmla="*/ 2581098 h 2750698"/>
              <a:gd name="connsiteX289" fmla="*/ 655275 w 5474851"/>
              <a:gd name="connsiteY289" fmla="*/ 2565636 h 2750698"/>
              <a:gd name="connsiteX290" fmla="*/ 635483 w 5474851"/>
              <a:gd name="connsiteY290" fmla="*/ 2579560 h 2750698"/>
              <a:gd name="connsiteX291" fmla="*/ 659603 w 5474851"/>
              <a:gd name="connsiteY291" fmla="*/ 2597204 h 2750698"/>
              <a:gd name="connsiteX292" fmla="*/ 709694 w 5474851"/>
              <a:gd name="connsiteY292" fmla="*/ 2647328 h 2750698"/>
              <a:gd name="connsiteX293" fmla="*/ 652812 w 5474851"/>
              <a:gd name="connsiteY293" fmla="*/ 2693746 h 2750698"/>
              <a:gd name="connsiteX294" fmla="*/ 595304 w 5474851"/>
              <a:gd name="connsiteY294" fmla="*/ 2672397 h 2750698"/>
              <a:gd name="connsiteX295" fmla="*/ 611065 w 5474851"/>
              <a:gd name="connsiteY295" fmla="*/ 2646417 h 2750698"/>
              <a:gd name="connsiteX296" fmla="*/ 793142 w 5474851"/>
              <a:gd name="connsiteY296" fmla="*/ 2536830 h 2750698"/>
              <a:gd name="connsiteX297" fmla="*/ 857457 w 5474851"/>
              <a:gd name="connsiteY297" fmla="*/ 2616685 h 2750698"/>
              <a:gd name="connsiteX298" fmla="*/ 857457 w 5474851"/>
              <a:gd name="connsiteY298" fmla="*/ 2627203 h 2750698"/>
              <a:gd name="connsiteX299" fmla="*/ 763768 w 5474851"/>
              <a:gd name="connsiteY299" fmla="*/ 2627203 h 2750698"/>
              <a:gd name="connsiteX300" fmla="*/ 799949 w 5474851"/>
              <a:gd name="connsiteY300" fmla="*/ 2663716 h 2750698"/>
              <a:gd name="connsiteX301" fmla="*/ 832412 w 5474851"/>
              <a:gd name="connsiteY301" fmla="*/ 2649164 h 2750698"/>
              <a:gd name="connsiteX302" fmla="*/ 849412 w 5474851"/>
              <a:gd name="connsiteY302" fmla="*/ 2671455 h 2750698"/>
              <a:gd name="connsiteX303" fmla="*/ 795918 w 5474851"/>
              <a:gd name="connsiteY303" fmla="*/ 2693731 h 2750698"/>
              <a:gd name="connsiteX304" fmla="*/ 726349 w 5474851"/>
              <a:gd name="connsiteY304" fmla="*/ 2615131 h 2750698"/>
              <a:gd name="connsiteX305" fmla="*/ 793127 w 5474851"/>
              <a:gd name="connsiteY305" fmla="*/ 2536830 h 2750698"/>
              <a:gd name="connsiteX306" fmla="*/ 763768 w 5474851"/>
              <a:gd name="connsiteY306" fmla="*/ 2601835 h 2750698"/>
              <a:gd name="connsiteX307" fmla="*/ 821591 w 5474851"/>
              <a:gd name="connsiteY307" fmla="*/ 2601835 h 2750698"/>
              <a:gd name="connsiteX308" fmla="*/ 792531 w 5474851"/>
              <a:gd name="connsiteY308" fmla="*/ 2566845 h 2750698"/>
              <a:gd name="connsiteX309" fmla="*/ 763784 w 5474851"/>
              <a:gd name="connsiteY309" fmla="*/ 2601835 h 2750698"/>
              <a:gd name="connsiteX310" fmla="*/ 874740 w 5474851"/>
              <a:gd name="connsiteY310" fmla="*/ 2630923 h 2750698"/>
              <a:gd name="connsiteX311" fmla="*/ 874740 w 5474851"/>
              <a:gd name="connsiteY311" fmla="*/ 2599355 h 2750698"/>
              <a:gd name="connsiteX312" fmla="*/ 939667 w 5474851"/>
              <a:gd name="connsiteY312" fmla="*/ 2599355 h 2750698"/>
              <a:gd name="connsiteX313" fmla="*/ 939667 w 5474851"/>
              <a:gd name="connsiteY313" fmla="*/ 2630923 h 2750698"/>
              <a:gd name="connsiteX314" fmla="*/ 874740 w 5474851"/>
              <a:gd name="connsiteY314" fmla="*/ 2630923 h 2750698"/>
              <a:gd name="connsiteX315" fmla="*/ 967174 w 5474851"/>
              <a:gd name="connsiteY315" fmla="*/ 2690042 h 2750698"/>
              <a:gd name="connsiteX316" fmla="*/ 967174 w 5474851"/>
              <a:gd name="connsiteY316" fmla="*/ 2483630 h 2750698"/>
              <a:gd name="connsiteX317" fmla="*/ 1052504 w 5474851"/>
              <a:gd name="connsiteY317" fmla="*/ 2483630 h 2750698"/>
              <a:gd name="connsiteX318" fmla="*/ 1106924 w 5474851"/>
              <a:gd name="connsiteY318" fmla="*/ 2536249 h 2750698"/>
              <a:gd name="connsiteX319" fmla="*/ 1073833 w 5474851"/>
              <a:gd name="connsiteY319" fmla="*/ 2583594 h 2750698"/>
              <a:gd name="connsiteX320" fmla="*/ 1110327 w 5474851"/>
              <a:gd name="connsiteY320" fmla="*/ 2634346 h 2750698"/>
              <a:gd name="connsiteX321" fmla="*/ 1055296 w 5474851"/>
              <a:gd name="connsiteY321" fmla="*/ 2690057 h 2750698"/>
              <a:gd name="connsiteX322" fmla="*/ 967174 w 5474851"/>
              <a:gd name="connsiteY322" fmla="*/ 2690057 h 2750698"/>
              <a:gd name="connsiteX323" fmla="*/ 1008608 w 5474851"/>
              <a:gd name="connsiteY323" fmla="*/ 2567488 h 2750698"/>
              <a:gd name="connsiteX324" fmla="*/ 1042624 w 5474851"/>
              <a:gd name="connsiteY324" fmla="*/ 2567488 h 2750698"/>
              <a:gd name="connsiteX325" fmla="*/ 1064565 w 5474851"/>
              <a:gd name="connsiteY325" fmla="*/ 2543345 h 2750698"/>
              <a:gd name="connsiteX326" fmla="*/ 1042624 w 5474851"/>
              <a:gd name="connsiteY326" fmla="*/ 2518888 h 2750698"/>
              <a:gd name="connsiteX327" fmla="*/ 1008608 w 5474851"/>
              <a:gd name="connsiteY327" fmla="*/ 2518888 h 2750698"/>
              <a:gd name="connsiteX328" fmla="*/ 1008608 w 5474851"/>
              <a:gd name="connsiteY328" fmla="*/ 2567488 h 2750698"/>
              <a:gd name="connsiteX329" fmla="*/ 1008608 w 5474851"/>
              <a:gd name="connsiteY329" fmla="*/ 2654769 h 2750698"/>
              <a:gd name="connsiteX330" fmla="*/ 1044161 w 5474851"/>
              <a:gd name="connsiteY330" fmla="*/ 2654769 h 2750698"/>
              <a:gd name="connsiteX331" fmla="*/ 1067968 w 5474851"/>
              <a:gd name="connsiteY331" fmla="*/ 2628773 h 2750698"/>
              <a:gd name="connsiteX332" fmla="*/ 1044161 w 5474851"/>
              <a:gd name="connsiteY332" fmla="*/ 2602777 h 2750698"/>
              <a:gd name="connsiteX333" fmla="*/ 1008608 w 5474851"/>
              <a:gd name="connsiteY333" fmla="*/ 2602777 h 2750698"/>
              <a:gd name="connsiteX334" fmla="*/ 1008608 w 5474851"/>
              <a:gd name="connsiteY334" fmla="*/ 2654769 h 2750698"/>
              <a:gd name="connsiteX335" fmla="*/ 1215104 w 5474851"/>
              <a:gd name="connsiteY335" fmla="*/ 2690042 h 2750698"/>
              <a:gd name="connsiteX336" fmla="*/ 1215104 w 5474851"/>
              <a:gd name="connsiteY336" fmla="*/ 2675192 h 2750698"/>
              <a:gd name="connsiteX337" fmla="*/ 1175834 w 5474851"/>
              <a:gd name="connsiteY337" fmla="*/ 2693762 h 2750698"/>
              <a:gd name="connsiteX338" fmla="*/ 1129758 w 5474851"/>
              <a:gd name="connsiteY338" fmla="*/ 2644251 h 2750698"/>
              <a:gd name="connsiteX339" fmla="*/ 1175834 w 5474851"/>
              <a:gd name="connsiteY339" fmla="*/ 2595980 h 2750698"/>
              <a:gd name="connsiteX340" fmla="*/ 1215104 w 5474851"/>
              <a:gd name="connsiteY340" fmla="*/ 2613624 h 2750698"/>
              <a:gd name="connsiteX341" fmla="*/ 1215104 w 5474851"/>
              <a:gd name="connsiteY341" fmla="*/ 2593814 h 2750698"/>
              <a:gd name="connsiteX342" fmla="*/ 1187596 w 5474851"/>
              <a:gd name="connsiteY342" fmla="*/ 2567818 h 2750698"/>
              <a:gd name="connsiteX343" fmla="*/ 1150804 w 5474851"/>
              <a:gd name="connsiteY343" fmla="*/ 2583908 h 2750698"/>
              <a:gd name="connsiteX344" fmla="*/ 1136894 w 5474851"/>
              <a:gd name="connsiteY344" fmla="*/ 2558525 h 2750698"/>
              <a:gd name="connsiteX345" fmla="*/ 1194403 w 5474851"/>
              <a:gd name="connsiteY345" fmla="*/ 2536861 h 2750698"/>
              <a:gd name="connsiteX346" fmla="*/ 1252523 w 5474851"/>
              <a:gd name="connsiteY346" fmla="*/ 2589779 h 2750698"/>
              <a:gd name="connsiteX347" fmla="*/ 1252523 w 5474851"/>
              <a:gd name="connsiteY347" fmla="*/ 2690057 h 2750698"/>
              <a:gd name="connsiteX348" fmla="*/ 1215120 w 5474851"/>
              <a:gd name="connsiteY348" fmla="*/ 2690057 h 2750698"/>
              <a:gd name="connsiteX349" fmla="*/ 1215104 w 5474851"/>
              <a:gd name="connsiteY349" fmla="*/ 2635272 h 2750698"/>
              <a:gd name="connsiteX350" fmla="*/ 1190058 w 5474851"/>
              <a:gd name="connsiteY350" fmla="*/ 2620720 h 2750698"/>
              <a:gd name="connsiteX351" fmla="*/ 1166863 w 5474851"/>
              <a:gd name="connsiteY351" fmla="*/ 2644863 h 2750698"/>
              <a:gd name="connsiteX352" fmla="*/ 1190058 w 5474851"/>
              <a:gd name="connsiteY352" fmla="*/ 2668693 h 2750698"/>
              <a:gd name="connsiteX353" fmla="*/ 1215104 w 5474851"/>
              <a:gd name="connsiteY353" fmla="*/ 2654455 h 2750698"/>
              <a:gd name="connsiteX354" fmla="*/ 1215104 w 5474851"/>
              <a:gd name="connsiteY354" fmla="*/ 2635272 h 2750698"/>
              <a:gd name="connsiteX355" fmla="*/ 1290209 w 5474851"/>
              <a:gd name="connsiteY355" fmla="*/ 2646417 h 2750698"/>
              <a:gd name="connsiteX356" fmla="*/ 1331329 w 5474851"/>
              <a:gd name="connsiteY356" fmla="*/ 2664674 h 2750698"/>
              <a:gd name="connsiteX357" fmla="*/ 1353285 w 5474851"/>
              <a:gd name="connsiteY357" fmla="*/ 2649196 h 2750698"/>
              <a:gd name="connsiteX358" fmla="*/ 1327628 w 5474851"/>
              <a:gd name="connsiteY358" fmla="*/ 2630013 h 2750698"/>
              <a:gd name="connsiteX359" fmla="*/ 1279388 w 5474851"/>
              <a:gd name="connsiteY359" fmla="*/ 2581726 h 2750698"/>
              <a:gd name="connsiteX360" fmla="*/ 1333807 w 5474851"/>
              <a:gd name="connsiteY360" fmla="*/ 2536861 h 2750698"/>
              <a:gd name="connsiteX361" fmla="*/ 1385748 w 5474851"/>
              <a:gd name="connsiteY361" fmla="*/ 2556060 h 2750698"/>
              <a:gd name="connsiteX362" fmla="*/ 1370912 w 5474851"/>
              <a:gd name="connsiteY362" fmla="*/ 2581130 h 2750698"/>
              <a:gd name="connsiteX363" fmla="*/ 1334434 w 5474851"/>
              <a:gd name="connsiteY363" fmla="*/ 2565667 h 2750698"/>
              <a:gd name="connsiteX364" fmla="*/ 1314643 w 5474851"/>
              <a:gd name="connsiteY364" fmla="*/ 2579591 h 2750698"/>
              <a:gd name="connsiteX365" fmla="*/ 1338763 w 5474851"/>
              <a:gd name="connsiteY365" fmla="*/ 2597236 h 2750698"/>
              <a:gd name="connsiteX366" fmla="*/ 1388854 w 5474851"/>
              <a:gd name="connsiteY366" fmla="*/ 2647359 h 2750698"/>
              <a:gd name="connsiteX367" fmla="*/ 1331972 w 5474851"/>
              <a:gd name="connsiteY367" fmla="*/ 2693778 h 2750698"/>
              <a:gd name="connsiteX368" fmla="*/ 1274463 w 5474851"/>
              <a:gd name="connsiteY368" fmla="*/ 2672429 h 2750698"/>
              <a:gd name="connsiteX369" fmla="*/ 1290224 w 5474851"/>
              <a:gd name="connsiteY369" fmla="*/ 2646449 h 2750698"/>
              <a:gd name="connsiteX370" fmla="*/ 1472302 w 5474851"/>
              <a:gd name="connsiteY370" fmla="*/ 2536861 h 2750698"/>
              <a:gd name="connsiteX371" fmla="*/ 1536617 w 5474851"/>
              <a:gd name="connsiteY371" fmla="*/ 2616717 h 2750698"/>
              <a:gd name="connsiteX372" fmla="*/ 1536617 w 5474851"/>
              <a:gd name="connsiteY372" fmla="*/ 2627234 h 2750698"/>
              <a:gd name="connsiteX373" fmla="*/ 1442928 w 5474851"/>
              <a:gd name="connsiteY373" fmla="*/ 2627234 h 2750698"/>
              <a:gd name="connsiteX374" fmla="*/ 1479108 w 5474851"/>
              <a:gd name="connsiteY374" fmla="*/ 2663748 h 2750698"/>
              <a:gd name="connsiteX375" fmla="*/ 1511572 w 5474851"/>
              <a:gd name="connsiteY375" fmla="*/ 2649196 h 2750698"/>
              <a:gd name="connsiteX376" fmla="*/ 1528572 w 5474851"/>
              <a:gd name="connsiteY376" fmla="*/ 2671487 h 2750698"/>
              <a:gd name="connsiteX377" fmla="*/ 1475078 w 5474851"/>
              <a:gd name="connsiteY377" fmla="*/ 2693762 h 2750698"/>
              <a:gd name="connsiteX378" fmla="*/ 1405509 w 5474851"/>
              <a:gd name="connsiteY378" fmla="*/ 2615163 h 2750698"/>
              <a:gd name="connsiteX379" fmla="*/ 1472286 w 5474851"/>
              <a:gd name="connsiteY379" fmla="*/ 2536861 h 2750698"/>
              <a:gd name="connsiteX380" fmla="*/ 1442928 w 5474851"/>
              <a:gd name="connsiteY380" fmla="*/ 2601867 h 2750698"/>
              <a:gd name="connsiteX381" fmla="*/ 1500750 w 5474851"/>
              <a:gd name="connsiteY381" fmla="*/ 2601867 h 2750698"/>
              <a:gd name="connsiteX382" fmla="*/ 1471690 w 5474851"/>
              <a:gd name="connsiteY382" fmla="*/ 2566876 h 2750698"/>
              <a:gd name="connsiteX383" fmla="*/ 1442944 w 5474851"/>
              <a:gd name="connsiteY383" fmla="*/ 2601867 h 2750698"/>
              <a:gd name="connsiteX384" fmla="*/ 1646648 w 5474851"/>
              <a:gd name="connsiteY384" fmla="*/ 2690057 h 2750698"/>
              <a:gd name="connsiteX385" fmla="*/ 1646648 w 5474851"/>
              <a:gd name="connsiteY385" fmla="*/ 2671189 h 2750698"/>
              <a:gd name="connsiteX386" fmla="*/ 1608930 w 5474851"/>
              <a:gd name="connsiteY386" fmla="*/ 2693762 h 2750698"/>
              <a:gd name="connsiteX387" fmla="*/ 1553586 w 5474851"/>
              <a:gd name="connsiteY387" fmla="*/ 2615477 h 2750698"/>
              <a:gd name="connsiteX388" fmla="*/ 1608930 w 5474851"/>
              <a:gd name="connsiteY388" fmla="*/ 2536861 h 2750698"/>
              <a:gd name="connsiteX389" fmla="*/ 1646648 w 5474851"/>
              <a:gd name="connsiteY389" fmla="*/ 2559451 h 2750698"/>
              <a:gd name="connsiteX390" fmla="*/ 1646648 w 5474851"/>
              <a:gd name="connsiteY390" fmla="*/ 2483630 h 2750698"/>
              <a:gd name="connsiteX391" fmla="*/ 1683753 w 5474851"/>
              <a:gd name="connsiteY391" fmla="*/ 2483630 h 2750698"/>
              <a:gd name="connsiteX392" fmla="*/ 1683753 w 5474851"/>
              <a:gd name="connsiteY392" fmla="*/ 2690042 h 2750698"/>
              <a:gd name="connsiteX393" fmla="*/ 1646648 w 5474851"/>
              <a:gd name="connsiteY393" fmla="*/ 2690042 h 2750698"/>
              <a:gd name="connsiteX394" fmla="*/ 1646648 w 5474851"/>
              <a:gd name="connsiteY394" fmla="*/ 2587315 h 2750698"/>
              <a:gd name="connsiteX395" fmla="*/ 1620677 w 5474851"/>
              <a:gd name="connsiteY395" fmla="*/ 2569670 h 2750698"/>
              <a:gd name="connsiteX396" fmla="*/ 1591930 w 5474851"/>
              <a:gd name="connsiteY396" fmla="*/ 2615477 h 2750698"/>
              <a:gd name="connsiteX397" fmla="*/ 1620677 w 5474851"/>
              <a:gd name="connsiteY397" fmla="*/ 2660953 h 2750698"/>
              <a:gd name="connsiteX398" fmla="*/ 1646648 w 5474851"/>
              <a:gd name="connsiteY398" fmla="*/ 2643325 h 2750698"/>
              <a:gd name="connsiteX399" fmla="*/ 1646648 w 5474851"/>
              <a:gd name="connsiteY399" fmla="*/ 2587315 h 2750698"/>
              <a:gd name="connsiteX400" fmla="*/ 1783574 w 5474851"/>
              <a:gd name="connsiteY400" fmla="*/ 2690057 h 2750698"/>
              <a:gd name="connsiteX401" fmla="*/ 1783574 w 5474851"/>
              <a:gd name="connsiteY401" fmla="*/ 2483646 h 2750698"/>
              <a:gd name="connsiteX402" fmla="*/ 1825008 w 5474851"/>
              <a:gd name="connsiteY402" fmla="*/ 2483646 h 2750698"/>
              <a:gd name="connsiteX403" fmla="*/ 1825008 w 5474851"/>
              <a:gd name="connsiteY403" fmla="*/ 2653544 h 2750698"/>
              <a:gd name="connsiteX404" fmla="*/ 1894263 w 5474851"/>
              <a:gd name="connsiteY404" fmla="*/ 2653544 h 2750698"/>
              <a:gd name="connsiteX405" fmla="*/ 1894263 w 5474851"/>
              <a:gd name="connsiteY405" fmla="*/ 2690057 h 2750698"/>
              <a:gd name="connsiteX406" fmla="*/ 1783574 w 5474851"/>
              <a:gd name="connsiteY406" fmla="*/ 2690057 h 2750698"/>
              <a:gd name="connsiteX407" fmla="*/ 1908456 w 5474851"/>
              <a:gd name="connsiteY407" fmla="*/ 2615163 h 2750698"/>
              <a:gd name="connsiteX408" fmla="*/ 1975861 w 5474851"/>
              <a:gd name="connsiteY408" fmla="*/ 2536861 h 2750698"/>
              <a:gd name="connsiteX409" fmla="*/ 2043564 w 5474851"/>
              <a:gd name="connsiteY409" fmla="*/ 2615163 h 2750698"/>
              <a:gd name="connsiteX410" fmla="*/ 1975861 w 5474851"/>
              <a:gd name="connsiteY410" fmla="*/ 2693762 h 2750698"/>
              <a:gd name="connsiteX411" fmla="*/ 1908456 w 5474851"/>
              <a:gd name="connsiteY411" fmla="*/ 2615163 h 2750698"/>
              <a:gd name="connsiteX412" fmla="*/ 2005219 w 5474851"/>
              <a:gd name="connsiteY412" fmla="*/ 2615163 h 2750698"/>
              <a:gd name="connsiteX413" fmla="*/ 1975845 w 5474851"/>
              <a:gd name="connsiteY413" fmla="*/ 2569670 h 2750698"/>
              <a:gd name="connsiteX414" fmla="*/ 1947099 w 5474851"/>
              <a:gd name="connsiteY414" fmla="*/ 2615163 h 2750698"/>
              <a:gd name="connsiteX415" fmla="*/ 1975845 w 5474851"/>
              <a:gd name="connsiteY415" fmla="*/ 2660953 h 2750698"/>
              <a:gd name="connsiteX416" fmla="*/ 2005219 w 5474851"/>
              <a:gd name="connsiteY416" fmla="*/ 2615163 h 2750698"/>
              <a:gd name="connsiteX417" fmla="*/ 2061473 w 5474851"/>
              <a:gd name="connsiteY417" fmla="*/ 2615163 h 2750698"/>
              <a:gd name="connsiteX418" fmla="*/ 2128878 w 5474851"/>
              <a:gd name="connsiteY418" fmla="*/ 2536861 h 2750698"/>
              <a:gd name="connsiteX419" fmla="*/ 2196581 w 5474851"/>
              <a:gd name="connsiteY419" fmla="*/ 2615163 h 2750698"/>
              <a:gd name="connsiteX420" fmla="*/ 2128878 w 5474851"/>
              <a:gd name="connsiteY420" fmla="*/ 2693762 h 2750698"/>
              <a:gd name="connsiteX421" fmla="*/ 2061473 w 5474851"/>
              <a:gd name="connsiteY421" fmla="*/ 2615163 h 2750698"/>
              <a:gd name="connsiteX422" fmla="*/ 2158236 w 5474851"/>
              <a:gd name="connsiteY422" fmla="*/ 2615163 h 2750698"/>
              <a:gd name="connsiteX423" fmla="*/ 2128862 w 5474851"/>
              <a:gd name="connsiteY423" fmla="*/ 2569670 h 2750698"/>
              <a:gd name="connsiteX424" fmla="*/ 2100116 w 5474851"/>
              <a:gd name="connsiteY424" fmla="*/ 2615163 h 2750698"/>
              <a:gd name="connsiteX425" fmla="*/ 2128862 w 5474851"/>
              <a:gd name="connsiteY425" fmla="*/ 2660953 h 2750698"/>
              <a:gd name="connsiteX426" fmla="*/ 2158236 w 5474851"/>
              <a:gd name="connsiteY426" fmla="*/ 2615163 h 2750698"/>
              <a:gd name="connsiteX427" fmla="*/ 2306000 w 5474851"/>
              <a:gd name="connsiteY427" fmla="*/ 2690057 h 2750698"/>
              <a:gd name="connsiteX428" fmla="*/ 2275073 w 5474851"/>
              <a:gd name="connsiteY428" fmla="*/ 2631567 h 2750698"/>
              <a:gd name="connsiteX429" fmla="*/ 2259312 w 5474851"/>
              <a:gd name="connsiteY429" fmla="*/ 2653528 h 2750698"/>
              <a:gd name="connsiteX430" fmla="*/ 2259312 w 5474851"/>
              <a:gd name="connsiteY430" fmla="*/ 2690042 h 2750698"/>
              <a:gd name="connsiteX431" fmla="*/ 2222207 w 5474851"/>
              <a:gd name="connsiteY431" fmla="*/ 2690042 h 2750698"/>
              <a:gd name="connsiteX432" fmla="*/ 2222207 w 5474851"/>
              <a:gd name="connsiteY432" fmla="*/ 2483630 h 2750698"/>
              <a:gd name="connsiteX433" fmla="*/ 2259312 w 5474851"/>
              <a:gd name="connsiteY433" fmla="*/ 2483630 h 2750698"/>
              <a:gd name="connsiteX434" fmla="*/ 2259312 w 5474851"/>
              <a:gd name="connsiteY434" fmla="*/ 2608350 h 2750698"/>
              <a:gd name="connsiteX435" fmla="*/ 2304761 w 5474851"/>
              <a:gd name="connsiteY435" fmla="*/ 2540566 h 2750698"/>
              <a:gd name="connsiteX436" fmla="*/ 2348045 w 5474851"/>
              <a:gd name="connsiteY436" fmla="*/ 2540566 h 2750698"/>
              <a:gd name="connsiteX437" fmla="*/ 2300730 w 5474851"/>
              <a:gd name="connsiteY437" fmla="*/ 2607722 h 2750698"/>
              <a:gd name="connsiteX438" fmla="*/ 2349582 w 5474851"/>
              <a:gd name="connsiteY438" fmla="*/ 2690042 h 2750698"/>
              <a:gd name="connsiteX439" fmla="*/ 2305984 w 5474851"/>
              <a:gd name="connsiteY439" fmla="*/ 2690042 h 2750698"/>
              <a:gd name="connsiteX440" fmla="*/ 2544331 w 5474851"/>
              <a:gd name="connsiteY440" fmla="*/ 2690057 h 2750698"/>
              <a:gd name="connsiteX441" fmla="*/ 2534749 w 5474851"/>
              <a:gd name="connsiteY441" fmla="*/ 2653230 h 2750698"/>
              <a:gd name="connsiteX442" fmla="*/ 2467345 w 5474851"/>
              <a:gd name="connsiteY442" fmla="*/ 2653230 h 2750698"/>
              <a:gd name="connsiteX443" fmla="*/ 2457762 w 5474851"/>
              <a:gd name="connsiteY443" fmla="*/ 2690057 h 2750698"/>
              <a:gd name="connsiteX444" fmla="*/ 2414791 w 5474851"/>
              <a:gd name="connsiteY444" fmla="*/ 2690057 h 2750698"/>
              <a:gd name="connsiteX445" fmla="*/ 2476001 w 5474851"/>
              <a:gd name="connsiteY445" fmla="*/ 2483646 h 2750698"/>
              <a:gd name="connsiteX446" fmla="*/ 2526092 w 5474851"/>
              <a:gd name="connsiteY446" fmla="*/ 2483646 h 2750698"/>
              <a:gd name="connsiteX447" fmla="*/ 2587318 w 5474851"/>
              <a:gd name="connsiteY447" fmla="*/ 2690057 h 2750698"/>
              <a:gd name="connsiteX448" fmla="*/ 2544331 w 5474851"/>
              <a:gd name="connsiteY448" fmla="*/ 2690057 h 2750698"/>
              <a:gd name="connsiteX449" fmla="*/ 2501047 w 5474851"/>
              <a:gd name="connsiteY449" fmla="*/ 2520457 h 2750698"/>
              <a:gd name="connsiteX450" fmla="*/ 2475688 w 5474851"/>
              <a:gd name="connsiteY450" fmla="*/ 2617015 h 2750698"/>
              <a:gd name="connsiteX451" fmla="*/ 2526390 w 5474851"/>
              <a:gd name="connsiteY451" fmla="*/ 2617015 h 2750698"/>
              <a:gd name="connsiteX452" fmla="*/ 2501031 w 5474851"/>
              <a:gd name="connsiteY452" fmla="*/ 2520457 h 2750698"/>
              <a:gd name="connsiteX453" fmla="*/ 2604914 w 5474851"/>
              <a:gd name="connsiteY453" fmla="*/ 2654156 h 2750698"/>
              <a:gd name="connsiteX454" fmla="*/ 2604914 w 5474851"/>
              <a:gd name="connsiteY454" fmla="*/ 2573077 h 2750698"/>
              <a:gd name="connsiteX455" fmla="*/ 2585436 w 5474851"/>
              <a:gd name="connsiteY455" fmla="*/ 2573077 h 2750698"/>
              <a:gd name="connsiteX456" fmla="*/ 2585436 w 5474851"/>
              <a:gd name="connsiteY456" fmla="*/ 2540582 h 2750698"/>
              <a:gd name="connsiteX457" fmla="*/ 2604914 w 5474851"/>
              <a:gd name="connsiteY457" fmla="*/ 2540582 h 2750698"/>
              <a:gd name="connsiteX458" fmla="*/ 2604914 w 5474851"/>
              <a:gd name="connsiteY458" fmla="*/ 2499736 h 2750698"/>
              <a:gd name="connsiteX459" fmla="*/ 2642020 w 5474851"/>
              <a:gd name="connsiteY459" fmla="*/ 2499736 h 2750698"/>
              <a:gd name="connsiteX460" fmla="*/ 2642020 w 5474851"/>
              <a:gd name="connsiteY460" fmla="*/ 2540582 h 2750698"/>
              <a:gd name="connsiteX461" fmla="*/ 2666751 w 5474851"/>
              <a:gd name="connsiteY461" fmla="*/ 2540582 h 2750698"/>
              <a:gd name="connsiteX462" fmla="*/ 2666751 w 5474851"/>
              <a:gd name="connsiteY462" fmla="*/ 2573077 h 2750698"/>
              <a:gd name="connsiteX463" fmla="*/ 2642020 w 5474851"/>
              <a:gd name="connsiteY463" fmla="*/ 2573077 h 2750698"/>
              <a:gd name="connsiteX464" fmla="*/ 2642020 w 5474851"/>
              <a:gd name="connsiteY464" fmla="*/ 2645491 h 2750698"/>
              <a:gd name="connsiteX465" fmla="*/ 2652841 w 5474851"/>
              <a:gd name="connsiteY465" fmla="*/ 2660953 h 2750698"/>
              <a:gd name="connsiteX466" fmla="*/ 2663975 w 5474851"/>
              <a:gd name="connsiteY466" fmla="*/ 2656637 h 2750698"/>
              <a:gd name="connsiteX467" fmla="*/ 2671707 w 5474851"/>
              <a:gd name="connsiteY467" fmla="*/ 2685097 h 2750698"/>
              <a:gd name="connsiteX468" fmla="*/ 2642961 w 5474851"/>
              <a:gd name="connsiteY468" fmla="*/ 2693762 h 2750698"/>
              <a:gd name="connsiteX469" fmla="*/ 2604930 w 5474851"/>
              <a:gd name="connsiteY469" fmla="*/ 2654156 h 2750698"/>
              <a:gd name="connsiteX470" fmla="*/ 2757006 w 5474851"/>
              <a:gd name="connsiteY470" fmla="*/ 2690057 h 2750698"/>
              <a:gd name="connsiteX471" fmla="*/ 2757006 w 5474851"/>
              <a:gd name="connsiteY471" fmla="*/ 2483646 h 2750698"/>
              <a:gd name="connsiteX472" fmla="*/ 2823485 w 5474851"/>
              <a:gd name="connsiteY472" fmla="*/ 2483646 h 2750698"/>
              <a:gd name="connsiteX473" fmla="*/ 2913144 w 5474851"/>
              <a:gd name="connsiteY473" fmla="*/ 2587016 h 2750698"/>
              <a:gd name="connsiteX474" fmla="*/ 2823485 w 5474851"/>
              <a:gd name="connsiteY474" fmla="*/ 2690057 h 2750698"/>
              <a:gd name="connsiteX475" fmla="*/ 2757006 w 5474851"/>
              <a:gd name="connsiteY475" fmla="*/ 2690057 h 2750698"/>
              <a:gd name="connsiteX476" fmla="*/ 2798440 w 5474851"/>
              <a:gd name="connsiteY476" fmla="*/ 2653544 h 2750698"/>
              <a:gd name="connsiteX477" fmla="*/ 2823485 w 5474851"/>
              <a:gd name="connsiteY477" fmla="*/ 2653544 h 2750698"/>
              <a:gd name="connsiteX478" fmla="*/ 2870785 w 5474851"/>
              <a:gd name="connsiteY478" fmla="*/ 2587016 h 2750698"/>
              <a:gd name="connsiteX479" fmla="*/ 2823485 w 5474851"/>
              <a:gd name="connsiteY479" fmla="*/ 2520159 h 2750698"/>
              <a:gd name="connsiteX480" fmla="*/ 2798440 w 5474851"/>
              <a:gd name="connsiteY480" fmla="*/ 2520159 h 2750698"/>
              <a:gd name="connsiteX481" fmla="*/ 2798440 w 5474851"/>
              <a:gd name="connsiteY481" fmla="*/ 2653544 h 2750698"/>
              <a:gd name="connsiteX482" fmla="*/ 2936307 w 5474851"/>
              <a:gd name="connsiteY482" fmla="*/ 2496329 h 2750698"/>
              <a:gd name="connsiteX483" fmla="*/ 2958561 w 5474851"/>
              <a:gd name="connsiteY483" fmla="*/ 2473740 h 2750698"/>
              <a:gd name="connsiteX484" fmla="*/ 2980815 w 5474851"/>
              <a:gd name="connsiteY484" fmla="*/ 2496329 h 2750698"/>
              <a:gd name="connsiteX485" fmla="*/ 2958561 w 5474851"/>
              <a:gd name="connsiteY485" fmla="*/ 2518605 h 2750698"/>
              <a:gd name="connsiteX486" fmla="*/ 2936307 w 5474851"/>
              <a:gd name="connsiteY486" fmla="*/ 2496329 h 2750698"/>
              <a:gd name="connsiteX487" fmla="*/ 2940008 w 5474851"/>
              <a:gd name="connsiteY487" fmla="*/ 2690057 h 2750698"/>
              <a:gd name="connsiteX488" fmla="*/ 2940008 w 5474851"/>
              <a:gd name="connsiteY488" fmla="*/ 2540582 h 2750698"/>
              <a:gd name="connsiteX489" fmla="*/ 2977114 w 5474851"/>
              <a:gd name="connsiteY489" fmla="*/ 2540582 h 2750698"/>
              <a:gd name="connsiteX490" fmla="*/ 2977114 w 5474851"/>
              <a:gd name="connsiteY490" fmla="*/ 2690057 h 2750698"/>
              <a:gd name="connsiteX491" fmla="*/ 2940008 w 5474851"/>
              <a:gd name="connsiteY491" fmla="*/ 2690057 h 2750698"/>
              <a:gd name="connsiteX492" fmla="*/ 3087788 w 5474851"/>
              <a:gd name="connsiteY492" fmla="*/ 2690057 h 2750698"/>
              <a:gd name="connsiteX493" fmla="*/ 3087788 w 5474851"/>
              <a:gd name="connsiteY493" fmla="*/ 2675207 h 2750698"/>
              <a:gd name="connsiteX494" fmla="*/ 3048518 w 5474851"/>
              <a:gd name="connsiteY494" fmla="*/ 2693778 h 2750698"/>
              <a:gd name="connsiteX495" fmla="*/ 3002458 w 5474851"/>
              <a:gd name="connsiteY495" fmla="*/ 2644267 h 2750698"/>
              <a:gd name="connsiteX496" fmla="*/ 3048518 w 5474851"/>
              <a:gd name="connsiteY496" fmla="*/ 2595995 h 2750698"/>
              <a:gd name="connsiteX497" fmla="*/ 3087788 w 5474851"/>
              <a:gd name="connsiteY497" fmla="*/ 2613640 h 2750698"/>
              <a:gd name="connsiteX498" fmla="*/ 3087788 w 5474851"/>
              <a:gd name="connsiteY498" fmla="*/ 2593829 h 2750698"/>
              <a:gd name="connsiteX499" fmla="*/ 3060280 w 5474851"/>
              <a:gd name="connsiteY499" fmla="*/ 2567834 h 2750698"/>
              <a:gd name="connsiteX500" fmla="*/ 3023488 w 5474851"/>
              <a:gd name="connsiteY500" fmla="*/ 2583924 h 2750698"/>
              <a:gd name="connsiteX501" fmla="*/ 3009577 w 5474851"/>
              <a:gd name="connsiteY501" fmla="*/ 2558540 h 2750698"/>
              <a:gd name="connsiteX502" fmla="*/ 3067086 w 5474851"/>
              <a:gd name="connsiteY502" fmla="*/ 2536877 h 2750698"/>
              <a:gd name="connsiteX503" fmla="*/ 3125207 w 5474851"/>
              <a:gd name="connsiteY503" fmla="*/ 2589795 h 2750698"/>
              <a:gd name="connsiteX504" fmla="*/ 3125207 w 5474851"/>
              <a:gd name="connsiteY504" fmla="*/ 2690073 h 2750698"/>
              <a:gd name="connsiteX505" fmla="*/ 3087803 w 5474851"/>
              <a:gd name="connsiteY505" fmla="*/ 2690073 h 2750698"/>
              <a:gd name="connsiteX506" fmla="*/ 3087788 w 5474851"/>
              <a:gd name="connsiteY506" fmla="*/ 2635287 h 2750698"/>
              <a:gd name="connsiteX507" fmla="*/ 3062742 w 5474851"/>
              <a:gd name="connsiteY507" fmla="*/ 2620735 h 2750698"/>
              <a:gd name="connsiteX508" fmla="*/ 3039547 w 5474851"/>
              <a:gd name="connsiteY508" fmla="*/ 2644879 h 2750698"/>
              <a:gd name="connsiteX509" fmla="*/ 3062742 w 5474851"/>
              <a:gd name="connsiteY509" fmla="*/ 2668708 h 2750698"/>
              <a:gd name="connsiteX510" fmla="*/ 3087788 w 5474851"/>
              <a:gd name="connsiteY510" fmla="*/ 2654470 h 2750698"/>
              <a:gd name="connsiteX511" fmla="*/ 3087788 w 5474851"/>
              <a:gd name="connsiteY511" fmla="*/ 2635287 h 2750698"/>
              <a:gd name="connsiteX512" fmla="*/ 3171847 w 5474851"/>
              <a:gd name="connsiteY512" fmla="*/ 2703055 h 2750698"/>
              <a:gd name="connsiteX513" fmla="*/ 3210192 w 5474851"/>
              <a:gd name="connsiteY513" fmla="*/ 2719460 h 2750698"/>
              <a:gd name="connsiteX514" fmla="*/ 3243581 w 5474851"/>
              <a:gd name="connsiteY514" fmla="*/ 2684171 h 2750698"/>
              <a:gd name="connsiteX515" fmla="*/ 3243581 w 5474851"/>
              <a:gd name="connsiteY515" fmla="*/ 2665914 h 2750698"/>
              <a:gd name="connsiteX516" fmla="*/ 3205864 w 5474851"/>
              <a:gd name="connsiteY516" fmla="*/ 2688817 h 2750698"/>
              <a:gd name="connsiteX517" fmla="*/ 3150833 w 5474851"/>
              <a:gd name="connsiteY517" fmla="*/ 2612996 h 2750698"/>
              <a:gd name="connsiteX518" fmla="*/ 3205864 w 5474851"/>
              <a:gd name="connsiteY518" fmla="*/ 2536861 h 2750698"/>
              <a:gd name="connsiteX519" fmla="*/ 3243581 w 5474851"/>
              <a:gd name="connsiteY519" fmla="*/ 2559451 h 2750698"/>
              <a:gd name="connsiteX520" fmla="*/ 3243581 w 5474851"/>
              <a:gd name="connsiteY520" fmla="*/ 2540566 h 2750698"/>
              <a:gd name="connsiteX521" fmla="*/ 3280686 w 5474851"/>
              <a:gd name="connsiteY521" fmla="*/ 2540566 h 2750698"/>
              <a:gd name="connsiteX522" fmla="*/ 3280686 w 5474851"/>
              <a:gd name="connsiteY522" fmla="*/ 2682303 h 2750698"/>
              <a:gd name="connsiteX523" fmla="*/ 3212058 w 5474851"/>
              <a:gd name="connsiteY523" fmla="*/ 2750699 h 2750698"/>
              <a:gd name="connsiteX524" fmla="*/ 3157027 w 5474851"/>
              <a:gd name="connsiteY524" fmla="*/ 2731500 h 2750698"/>
              <a:gd name="connsiteX525" fmla="*/ 3171863 w 5474851"/>
              <a:gd name="connsiteY525" fmla="*/ 2703040 h 2750698"/>
              <a:gd name="connsiteX526" fmla="*/ 3243581 w 5474851"/>
              <a:gd name="connsiteY526" fmla="*/ 2587315 h 2750698"/>
              <a:gd name="connsiteX527" fmla="*/ 3217924 w 5474851"/>
              <a:gd name="connsiteY527" fmla="*/ 2569670 h 2750698"/>
              <a:gd name="connsiteX528" fmla="*/ 3189177 w 5474851"/>
              <a:gd name="connsiteY528" fmla="*/ 2612996 h 2750698"/>
              <a:gd name="connsiteX529" fmla="*/ 3217924 w 5474851"/>
              <a:gd name="connsiteY529" fmla="*/ 2656009 h 2750698"/>
              <a:gd name="connsiteX530" fmla="*/ 3243581 w 5474851"/>
              <a:gd name="connsiteY530" fmla="*/ 2638678 h 2750698"/>
              <a:gd name="connsiteX531" fmla="*/ 3243581 w 5474851"/>
              <a:gd name="connsiteY531" fmla="*/ 2587315 h 2750698"/>
              <a:gd name="connsiteX532" fmla="*/ 3398150 w 5474851"/>
              <a:gd name="connsiteY532" fmla="*/ 2690057 h 2750698"/>
              <a:gd name="connsiteX533" fmla="*/ 3398150 w 5474851"/>
              <a:gd name="connsiteY533" fmla="*/ 2591631 h 2750698"/>
              <a:gd name="connsiteX534" fmla="*/ 3378672 w 5474851"/>
              <a:gd name="connsiteY534" fmla="*/ 2569670 h 2750698"/>
              <a:gd name="connsiteX535" fmla="*/ 3351463 w 5474851"/>
              <a:gd name="connsiteY535" fmla="*/ 2588241 h 2750698"/>
              <a:gd name="connsiteX536" fmla="*/ 3351463 w 5474851"/>
              <a:gd name="connsiteY536" fmla="*/ 2690057 h 2750698"/>
              <a:gd name="connsiteX537" fmla="*/ 3314357 w 5474851"/>
              <a:gd name="connsiteY537" fmla="*/ 2690057 h 2750698"/>
              <a:gd name="connsiteX538" fmla="*/ 3314357 w 5474851"/>
              <a:gd name="connsiteY538" fmla="*/ 2540582 h 2750698"/>
              <a:gd name="connsiteX539" fmla="*/ 3351463 w 5474851"/>
              <a:gd name="connsiteY539" fmla="*/ 2540582 h 2750698"/>
              <a:gd name="connsiteX540" fmla="*/ 3351463 w 5474851"/>
              <a:gd name="connsiteY540" fmla="*/ 2560079 h 2750698"/>
              <a:gd name="connsiteX541" fmla="*/ 3395359 w 5474851"/>
              <a:gd name="connsiteY541" fmla="*/ 2536861 h 2750698"/>
              <a:gd name="connsiteX542" fmla="*/ 3435240 w 5474851"/>
              <a:gd name="connsiteY542" fmla="*/ 2577723 h 2750698"/>
              <a:gd name="connsiteX543" fmla="*/ 3435240 w 5474851"/>
              <a:gd name="connsiteY543" fmla="*/ 2690057 h 2750698"/>
              <a:gd name="connsiteX544" fmla="*/ 3398135 w 5474851"/>
              <a:gd name="connsiteY544" fmla="*/ 2690057 h 2750698"/>
              <a:gd name="connsiteX545" fmla="*/ 3461195 w 5474851"/>
              <a:gd name="connsiteY545" fmla="*/ 2615163 h 2750698"/>
              <a:gd name="connsiteX546" fmla="*/ 3528600 w 5474851"/>
              <a:gd name="connsiteY546" fmla="*/ 2536861 h 2750698"/>
              <a:gd name="connsiteX547" fmla="*/ 3596303 w 5474851"/>
              <a:gd name="connsiteY547" fmla="*/ 2615163 h 2750698"/>
              <a:gd name="connsiteX548" fmla="*/ 3528600 w 5474851"/>
              <a:gd name="connsiteY548" fmla="*/ 2693762 h 2750698"/>
              <a:gd name="connsiteX549" fmla="*/ 3461195 w 5474851"/>
              <a:gd name="connsiteY549" fmla="*/ 2615163 h 2750698"/>
              <a:gd name="connsiteX550" fmla="*/ 3557958 w 5474851"/>
              <a:gd name="connsiteY550" fmla="*/ 2615163 h 2750698"/>
              <a:gd name="connsiteX551" fmla="*/ 3528584 w 5474851"/>
              <a:gd name="connsiteY551" fmla="*/ 2569670 h 2750698"/>
              <a:gd name="connsiteX552" fmla="*/ 3499838 w 5474851"/>
              <a:gd name="connsiteY552" fmla="*/ 2615163 h 2750698"/>
              <a:gd name="connsiteX553" fmla="*/ 3528584 w 5474851"/>
              <a:gd name="connsiteY553" fmla="*/ 2660953 h 2750698"/>
              <a:gd name="connsiteX554" fmla="*/ 3557958 w 5474851"/>
              <a:gd name="connsiteY554" fmla="*/ 2615163 h 2750698"/>
              <a:gd name="connsiteX555" fmla="*/ 3626257 w 5474851"/>
              <a:gd name="connsiteY555" fmla="*/ 2646417 h 2750698"/>
              <a:gd name="connsiteX556" fmla="*/ 3667377 w 5474851"/>
              <a:gd name="connsiteY556" fmla="*/ 2664674 h 2750698"/>
              <a:gd name="connsiteX557" fmla="*/ 3689333 w 5474851"/>
              <a:gd name="connsiteY557" fmla="*/ 2649196 h 2750698"/>
              <a:gd name="connsiteX558" fmla="*/ 3663676 w 5474851"/>
              <a:gd name="connsiteY558" fmla="*/ 2630013 h 2750698"/>
              <a:gd name="connsiteX559" fmla="*/ 3615436 w 5474851"/>
              <a:gd name="connsiteY559" fmla="*/ 2581726 h 2750698"/>
              <a:gd name="connsiteX560" fmla="*/ 3669855 w 5474851"/>
              <a:gd name="connsiteY560" fmla="*/ 2536861 h 2750698"/>
              <a:gd name="connsiteX561" fmla="*/ 3721796 w 5474851"/>
              <a:gd name="connsiteY561" fmla="*/ 2556060 h 2750698"/>
              <a:gd name="connsiteX562" fmla="*/ 3706960 w 5474851"/>
              <a:gd name="connsiteY562" fmla="*/ 2581130 h 2750698"/>
              <a:gd name="connsiteX563" fmla="*/ 3670482 w 5474851"/>
              <a:gd name="connsiteY563" fmla="*/ 2565667 h 2750698"/>
              <a:gd name="connsiteX564" fmla="*/ 3650691 w 5474851"/>
              <a:gd name="connsiteY564" fmla="*/ 2579591 h 2750698"/>
              <a:gd name="connsiteX565" fmla="*/ 3674811 w 5474851"/>
              <a:gd name="connsiteY565" fmla="*/ 2597236 h 2750698"/>
              <a:gd name="connsiteX566" fmla="*/ 3724902 w 5474851"/>
              <a:gd name="connsiteY566" fmla="*/ 2647359 h 2750698"/>
              <a:gd name="connsiteX567" fmla="*/ 3668020 w 5474851"/>
              <a:gd name="connsiteY567" fmla="*/ 2693778 h 2750698"/>
              <a:gd name="connsiteX568" fmla="*/ 3610511 w 5474851"/>
              <a:gd name="connsiteY568" fmla="*/ 2672429 h 2750698"/>
              <a:gd name="connsiteX569" fmla="*/ 3626272 w 5474851"/>
              <a:gd name="connsiteY569" fmla="*/ 2646449 h 2750698"/>
              <a:gd name="connsiteX570" fmla="*/ 3745587 w 5474851"/>
              <a:gd name="connsiteY570" fmla="*/ 2496314 h 2750698"/>
              <a:gd name="connsiteX571" fmla="*/ 3767841 w 5474851"/>
              <a:gd name="connsiteY571" fmla="*/ 2473725 h 2750698"/>
              <a:gd name="connsiteX572" fmla="*/ 3790095 w 5474851"/>
              <a:gd name="connsiteY572" fmla="*/ 2496314 h 2750698"/>
              <a:gd name="connsiteX573" fmla="*/ 3767841 w 5474851"/>
              <a:gd name="connsiteY573" fmla="*/ 2518589 h 2750698"/>
              <a:gd name="connsiteX574" fmla="*/ 3745587 w 5474851"/>
              <a:gd name="connsiteY574" fmla="*/ 2496314 h 2750698"/>
              <a:gd name="connsiteX575" fmla="*/ 3749288 w 5474851"/>
              <a:gd name="connsiteY575" fmla="*/ 2690042 h 2750698"/>
              <a:gd name="connsiteX576" fmla="*/ 3749288 w 5474851"/>
              <a:gd name="connsiteY576" fmla="*/ 2540566 h 2750698"/>
              <a:gd name="connsiteX577" fmla="*/ 3786394 w 5474851"/>
              <a:gd name="connsiteY577" fmla="*/ 2540566 h 2750698"/>
              <a:gd name="connsiteX578" fmla="*/ 3786394 w 5474851"/>
              <a:gd name="connsiteY578" fmla="*/ 2690042 h 2750698"/>
              <a:gd name="connsiteX579" fmla="*/ 3749288 w 5474851"/>
              <a:gd name="connsiteY579" fmla="*/ 2690042 h 2750698"/>
              <a:gd name="connsiteX580" fmla="*/ 3824095 w 5474851"/>
              <a:gd name="connsiteY580" fmla="*/ 2646417 h 2750698"/>
              <a:gd name="connsiteX581" fmla="*/ 3865216 w 5474851"/>
              <a:gd name="connsiteY581" fmla="*/ 2664674 h 2750698"/>
              <a:gd name="connsiteX582" fmla="*/ 3887172 w 5474851"/>
              <a:gd name="connsiteY582" fmla="*/ 2649196 h 2750698"/>
              <a:gd name="connsiteX583" fmla="*/ 3861514 w 5474851"/>
              <a:gd name="connsiteY583" fmla="*/ 2630013 h 2750698"/>
              <a:gd name="connsiteX584" fmla="*/ 3813274 w 5474851"/>
              <a:gd name="connsiteY584" fmla="*/ 2581726 h 2750698"/>
              <a:gd name="connsiteX585" fmla="*/ 3867693 w 5474851"/>
              <a:gd name="connsiteY585" fmla="*/ 2536861 h 2750698"/>
              <a:gd name="connsiteX586" fmla="*/ 3919635 w 5474851"/>
              <a:gd name="connsiteY586" fmla="*/ 2556060 h 2750698"/>
              <a:gd name="connsiteX587" fmla="*/ 3904799 w 5474851"/>
              <a:gd name="connsiteY587" fmla="*/ 2581130 h 2750698"/>
              <a:gd name="connsiteX588" fmla="*/ 3868321 w 5474851"/>
              <a:gd name="connsiteY588" fmla="*/ 2565667 h 2750698"/>
              <a:gd name="connsiteX589" fmla="*/ 3848529 w 5474851"/>
              <a:gd name="connsiteY589" fmla="*/ 2579591 h 2750698"/>
              <a:gd name="connsiteX590" fmla="*/ 3872649 w 5474851"/>
              <a:gd name="connsiteY590" fmla="*/ 2597236 h 2750698"/>
              <a:gd name="connsiteX591" fmla="*/ 3922740 w 5474851"/>
              <a:gd name="connsiteY591" fmla="*/ 2647359 h 2750698"/>
              <a:gd name="connsiteX592" fmla="*/ 3865859 w 5474851"/>
              <a:gd name="connsiteY592" fmla="*/ 2693778 h 2750698"/>
              <a:gd name="connsiteX593" fmla="*/ 3808350 w 5474851"/>
              <a:gd name="connsiteY593" fmla="*/ 2672429 h 2750698"/>
              <a:gd name="connsiteX594" fmla="*/ 3824111 w 5474851"/>
              <a:gd name="connsiteY594" fmla="*/ 2646449 h 2750698"/>
              <a:gd name="connsiteX595" fmla="*/ 4119951 w 5474851"/>
              <a:gd name="connsiteY595" fmla="*/ 2690042 h 2750698"/>
              <a:gd name="connsiteX596" fmla="*/ 4108519 w 5474851"/>
              <a:gd name="connsiteY596" fmla="*/ 2675490 h 2750698"/>
              <a:gd name="connsiteX597" fmla="*/ 4060592 w 5474851"/>
              <a:gd name="connsiteY597" fmla="*/ 2693746 h 2750698"/>
              <a:gd name="connsiteX598" fmla="*/ 4003083 w 5474851"/>
              <a:gd name="connsiteY598" fmla="*/ 2635256 h 2750698"/>
              <a:gd name="connsiteX599" fmla="*/ 4041114 w 5474851"/>
              <a:gd name="connsiteY599" fmla="*/ 2574898 h 2750698"/>
              <a:gd name="connsiteX600" fmla="*/ 4028426 w 5474851"/>
              <a:gd name="connsiteY600" fmla="*/ 2530959 h 2750698"/>
              <a:gd name="connsiteX601" fmla="*/ 4078815 w 5474851"/>
              <a:gd name="connsiteY601" fmla="*/ 2480506 h 2750698"/>
              <a:gd name="connsiteX602" fmla="*/ 4125503 w 5474851"/>
              <a:gd name="connsiteY602" fmla="*/ 2524131 h 2750698"/>
              <a:gd name="connsiteX603" fmla="*/ 4083144 w 5474851"/>
              <a:gd name="connsiteY603" fmla="*/ 2581381 h 2750698"/>
              <a:gd name="connsiteX604" fmla="*/ 4097054 w 5474851"/>
              <a:gd name="connsiteY604" fmla="*/ 2603044 h 2750698"/>
              <a:gd name="connsiteX605" fmla="*/ 4110965 w 5474851"/>
              <a:gd name="connsiteY605" fmla="*/ 2622855 h 2750698"/>
              <a:gd name="connsiteX606" fmla="*/ 4124876 w 5474851"/>
              <a:gd name="connsiteY606" fmla="*/ 2584787 h 2750698"/>
              <a:gd name="connsiteX607" fmla="*/ 4154563 w 5474851"/>
              <a:gd name="connsiteY607" fmla="*/ 2598413 h 2750698"/>
              <a:gd name="connsiteX608" fmla="*/ 4130757 w 5474851"/>
              <a:gd name="connsiteY608" fmla="*/ 2649149 h 2750698"/>
              <a:gd name="connsiteX609" fmla="*/ 4163534 w 5474851"/>
              <a:gd name="connsiteY609" fmla="*/ 2690011 h 2750698"/>
              <a:gd name="connsiteX610" fmla="*/ 4119936 w 5474851"/>
              <a:gd name="connsiteY610" fmla="*/ 2690011 h 2750698"/>
              <a:gd name="connsiteX611" fmla="*/ 4090891 w 5474851"/>
              <a:gd name="connsiteY611" fmla="*/ 2652900 h 2750698"/>
              <a:gd name="connsiteX612" fmla="*/ 4071413 w 5474851"/>
              <a:gd name="connsiteY612" fmla="*/ 2625979 h 2750698"/>
              <a:gd name="connsiteX613" fmla="*/ 4055338 w 5474851"/>
              <a:gd name="connsiteY613" fmla="*/ 2600909 h 2750698"/>
              <a:gd name="connsiteX614" fmla="*/ 4041428 w 5474851"/>
              <a:gd name="connsiteY614" fmla="*/ 2632164 h 2750698"/>
              <a:gd name="connsiteX615" fmla="*/ 4066787 w 5474851"/>
              <a:gd name="connsiteY615" fmla="*/ 2664344 h 2750698"/>
              <a:gd name="connsiteX616" fmla="*/ 4090907 w 5474851"/>
              <a:gd name="connsiteY616" fmla="*/ 2652900 h 2750698"/>
              <a:gd name="connsiteX617" fmla="*/ 4070488 w 5474851"/>
              <a:gd name="connsiteY617" fmla="*/ 2557598 h 2750698"/>
              <a:gd name="connsiteX618" fmla="*/ 4093683 w 5474851"/>
              <a:gd name="connsiteY618" fmla="*/ 2526030 h 2750698"/>
              <a:gd name="connsiteX619" fmla="*/ 4079772 w 5474851"/>
              <a:gd name="connsiteY619" fmla="*/ 2507444 h 2750698"/>
              <a:gd name="connsiteX620" fmla="*/ 4063383 w 5474851"/>
              <a:gd name="connsiteY620" fmla="*/ 2531289 h 2750698"/>
              <a:gd name="connsiteX621" fmla="*/ 4070504 w 5474851"/>
              <a:gd name="connsiteY621" fmla="*/ 2557598 h 2750698"/>
              <a:gd name="connsiteX622" fmla="*/ 4281626 w 5474851"/>
              <a:gd name="connsiteY622" fmla="*/ 2690057 h 2750698"/>
              <a:gd name="connsiteX623" fmla="*/ 4281626 w 5474851"/>
              <a:gd name="connsiteY623" fmla="*/ 2520159 h 2750698"/>
              <a:gd name="connsiteX624" fmla="*/ 4235549 w 5474851"/>
              <a:gd name="connsiteY624" fmla="*/ 2520159 h 2750698"/>
              <a:gd name="connsiteX625" fmla="*/ 4235549 w 5474851"/>
              <a:gd name="connsiteY625" fmla="*/ 2483646 h 2750698"/>
              <a:gd name="connsiteX626" fmla="*/ 4368806 w 5474851"/>
              <a:gd name="connsiteY626" fmla="*/ 2483646 h 2750698"/>
              <a:gd name="connsiteX627" fmla="*/ 4368806 w 5474851"/>
              <a:gd name="connsiteY627" fmla="*/ 2520159 h 2750698"/>
              <a:gd name="connsiteX628" fmla="*/ 4323060 w 5474851"/>
              <a:gd name="connsiteY628" fmla="*/ 2520159 h 2750698"/>
              <a:gd name="connsiteX629" fmla="*/ 4323060 w 5474851"/>
              <a:gd name="connsiteY629" fmla="*/ 2690057 h 2750698"/>
              <a:gd name="connsiteX630" fmla="*/ 4281626 w 5474851"/>
              <a:gd name="connsiteY630" fmla="*/ 2690057 h 2750698"/>
              <a:gd name="connsiteX631" fmla="*/ 4377134 w 5474851"/>
              <a:gd name="connsiteY631" fmla="*/ 2690057 h 2750698"/>
              <a:gd name="connsiteX632" fmla="*/ 4377134 w 5474851"/>
              <a:gd name="connsiteY632" fmla="*/ 2540582 h 2750698"/>
              <a:gd name="connsiteX633" fmla="*/ 4414239 w 5474851"/>
              <a:gd name="connsiteY633" fmla="*/ 2540582 h 2750698"/>
              <a:gd name="connsiteX634" fmla="*/ 4414239 w 5474851"/>
              <a:gd name="connsiteY634" fmla="*/ 2561319 h 2750698"/>
              <a:gd name="connsiteX635" fmla="*/ 4455062 w 5474851"/>
              <a:gd name="connsiteY635" fmla="*/ 2537176 h 2750698"/>
              <a:gd name="connsiteX636" fmla="*/ 4455062 w 5474851"/>
              <a:gd name="connsiteY636" fmla="*/ 2573391 h 2750698"/>
              <a:gd name="connsiteX637" fmla="*/ 4446091 w 5474851"/>
              <a:gd name="connsiteY637" fmla="*/ 2572464 h 2750698"/>
              <a:gd name="connsiteX638" fmla="*/ 4414239 w 5474851"/>
              <a:gd name="connsiteY638" fmla="*/ 2590423 h 2750698"/>
              <a:gd name="connsiteX639" fmla="*/ 4414239 w 5474851"/>
              <a:gd name="connsiteY639" fmla="*/ 2690073 h 2750698"/>
              <a:gd name="connsiteX640" fmla="*/ 4377134 w 5474851"/>
              <a:gd name="connsiteY640" fmla="*/ 2690073 h 2750698"/>
              <a:gd name="connsiteX641" fmla="*/ 4535107 w 5474851"/>
              <a:gd name="connsiteY641" fmla="*/ 2536861 h 2750698"/>
              <a:gd name="connsiteX642" fmla="*/ 4599422 w 5474851"/>
              <a:gd name="connsiteY642" fmla="*/ 2616717 h 2750698"/>
              <a:gd name="connsiteX643" fmla="*/ 4599422 w 5474851"/>
              <a:gd name="connsiteY643" fmla="*/ 2627234 h 2750698"/>
              <a:gd name="connsiteX644" fmla="*/ 4505733 w 5474851"/>
              <a:gd name="connsiteY644" fmla="*/ 2627234 h 2750698"/>
              <a:gd name="connsiteX645" fmla="*/ 4541913 w 5474851"/>
              <a:gd name="connsiteY645" fmla="*/ 2663748 h 2750698"/>
              <a:gd name="connsiteX646" fmla="*/ 4574377 w 5474851"/>
              <a:gd name="connsiteY646" fmla="*/ 2649196 h 2750698"/>
              <a:gd name="connsiteX647" fmla="*/ 4591377 w 5474851"/>
              <a:gd name="connsiteY647" fmla="*/ 2671487 h 2750698"/>
              <a:gd name="connsiteX648" fmla="*/ 4537883 w 5474851"/>
              <a:gd name="connsiteY648" fmla="*/ 2693762 h 2750698"/>
              <a:gd name="connsiteX649" fmla="*/ 4468314 w 5474851"/>
              <a:gd name="connsiteY649" fmla="*/ 2615163 h 2750698"/>
              <a:gd name="connsiteX650" fmla="*/ 4535091 w 5474851"/>
              <a:gd name="connsiteY650" fmla="*/ 2536861 h 2750698"/>
              <a:gd name="connsiteX651" fmla="*/ 4505733 w 5474851"/>
              <a:gd name="connsiteY651" fmla="*/ 2601867 h 2750698"/>
              <a:gd name="connsiteX652" fmla="*/ 4563555 w 5474851"/>
              <a:gd name="connsiteY652" fmla="*/ 2601867 h 2750698"/>
              <a:gd name="connsiteX653" fmla="*/ 4534495 w 5474851"/>
              <a:gd name="connsiteY653" fmla="*/ 2566876 h 2750698"/>
              <a:gd name="connsiteX654" fmla="*/ 4505748 w 5474851"/>
              <a:gd name="connsiteY654" fmla="*/ 2601867 h 2750698"/>
              <a:gd name="connsiteX655" fmla="*/ 4701423 w 5474851"/>
              <a:gd name="connsiteY655" fmla="*/ 2690057 h 2750698"/>
              <a:gd name="connsiteX656" fmla="*/ 4701423 w 5474851"/>
              <a:gd name="connsiteY656" fmla="*/ 2675207 h 2750698"/>
              <a:gd name="connsiteX657" fmla="*/ 4662153 w 5474851"/>
              <a:gd name="connsiteY657" fmla="*/ 2693778 h 2750698"/>
              <a:gd name="connsiteX658" fmla="*/ 4616093 w 5474851"/>
              <a:gd name="connsiteY658" fmla="*/ 2644267 h 2750698"/>
              <a:gd name="connsiteX659" fmla="*/ 4662153 w 5474851"/>
              <a:gd name="connsiteY659" fmla="*/ 2595995 h 2750698"/>
              <a:gd name="connsiteX660" fmla="*/ 4701423 w 5474851"/>
              <a:gd name="connsiteY660" fmla="*/ 2613640 h 2750698"/>
              <a:gd name="connsiteX661" fmla="*/ 4701423 w 5474851"/>
              <a:gd name="connsiteY661" fmla="*/ 2593829 h 2750698"/>
              <a:gd name="connsiteX662" fmla="*/ 4673916 w 5474851"/>
              <a:gd name="connsiteY662" fmla="*/ 2567834 h 2750698"/>
              <a:gd name="connsiteX663" fmla="*/ 4637124 w 5474851"/>
              <a:gd name="connsiteY663" fmla="*/ 2583924 h 2750698"/>
              <a:gd name="connsiteX664" fmla="*/ 4623213 w 5474851"/>
              <a:gd name="connsiteY664" fmla="*/ 2558540 h 2750698"/>
              <a:gd name="connsiteX665" fmla="*/ 4680722 w 5474851"/>
              <a:gd name="connsiteY665" fmla="*/ 2536877 h 2750698"/>
              <a:gd name="connsiteX666" fmla="*/ 4738842 w 5474851"/>
              <a:gd name="connsiteY666" fmla="*/ 2589795 h 2750698"/>
              <a:gd name="connsiteX667" fmla="*/ 4738842 w 5474851"/>
              <a:gd name="connsiteY667" fmla="*/ 2690073 h 2750698"/>
              <a:gd name="connsiteX668" fmla="*/ 4701438 w 5474851"/>
              <a:gd name="connsiteY668" fmla="*/ 2690073 h 2750698"/>
              <a:gd name="connsiteX669" fmla="*/ 4701423 w 5474851"/>
              <a:gd name="connsiteY669" fmla="*/ 2635287 h 2750698"/>
              <a:gd name="connsiteX670" fmla="*/ 4676377 w 5474851"/>
              <a:gd name="connsiteY670" fmla="*/ 2620735 h 2750698"/>
              <a:gd name="connsiteX671" fmla="*/ 4653183 w 5474851"/>
              <a:gd name="connsiteY671" fmla="*/ 2644879 h 2750698"/>
              <a:gd name="connsiteX672" fmla="*/ 4676377 w 5474851"/>
              <a:gd name="connsiteY672" fmla="*/ 2668708 h 2750698"/>
              <a:gd name="connsiteX673" fmla="*/ 4701423 w 5474851"/>
              <a:gd name="connsiteY673" fmla="*/ 2654470 h 2750698"/>
              <a:gd name="connsiteX674" fmla="*/ 4701423 w 5474851"/>
              <a:gd name="connsiteY674" fmla="*/ 2635287 h 2750698"/>
              <a:gd name="connsiteX675" fmla="*/ 4778692 w 5474851"/>
              <a:gd name="connsiteY675" fmla="*/ 2654156 h 2750698"/>
              <a:gd name="connsiteX676" fmla="*/ 4778692 w 5474851"/>
              <a:gd name="connsiteY676" fmla="*/ 2573077 h 2750698"/>
              <a:gd name="connsiteX677" fmla="*/ 4759214 w 5474851"/>
              <a:gd name="connsiteY677" fmla="*/ 2573077 h 2750698"/>
              <a:gd name="connsiteX678" fmla="*/ 4759214 w 5474851"/>
              <a:gd name="connsiteY678" fmla="*/ 2540582 h 2750698"/>
              <a:gd name="connsiteX679" fmla="*/ 4778692 w 5474851"/>
              <a:gd name="connsiteY679" fmla="*/ 2540582 h 2750698"/>
              <a:gd name="connsiteX680" fmla="*/ 4778692 w 5474851"/>
              <a:gd name="connsiteY680" fmla="*/ 2499736 h 2750698"/>
              <a:gd name="connsiteX681" fmla="*/ 4815798 w 5474851"/>
              <a:gd name="connsiteY681" fmla="*/ 2499736 h 2750698"/>
              <a:gd name="connsiteX682" fmla="*/ 4815798 w 5474851"/>
              <a:gd name="connsiteY682" fmla="*/ 2540582 h 2750698"/>
              <a:gd name="connsiteX683" fmla="*/ 4840530 w 5474851"/>
              <a:gd name="connsiteY683" fmla="*/ 2540582 h 2750698"/>
              <a:gd name="connsiteX684" fmla="*/ 4840530 w 5474851"/>
              <a:gd name="connsiteY684" fmla="*/ 2573077 h 2750698"/>
              <a:gd name="connsiteX685" fmla="*/ 4815798 w 5474851"/>
              <a:gd name="connsiteY685" fmla="*/ 2573077 h 2750698"/>
              <a:gd name="connsiteX686" fmla="*/ 4815798 w 5474851"/>
              <a:gd name="connsiteY686" fmla="*/ 2645491 h 2750698"/>
              <a:gd name="connsiteX687" fmla="*/ 4826619 w 5474851"/>
              <a:gd name="connsiteY687" fmla="*/ 2660953 h 2750698"/>
              <a:gd name="connsiteX688" fmla="*/ 4837754 w 5474851"/>
              <a:gd name="connsiteY688" fmla="*/ 2656637 h 2750698"/>
              <a:gd name="connsiteX689" fmla="*/ 4845485 w 5474851"/>
              <a:gd name="connsiteY689" fmla="*/ 2685097 h 2750698"/>
              <a:gd name="connsiteX690" fmla="*/ 4816739 w 5474851"/>
              <a:gd name="connsiteY690" fmla="*/ 2693762 h 2750698"/>
              <a:gd name="connsiteX691" fmla="*/ 4778708 w 5474851"/>
              <a:gd name="connsiteY691" fmla="*/ 2654156 h 2750698"/>
              <a:gd name="connsiteX692" fmla="*/ 5023862 w 5474851"/>
              <a:gd name="connsiteY692" fmla="*/ 2690057 h 2750698"/>
              <a:gd name="connsiteX693" fmla="*/ 5023862 w 5474851"/>
              <a:gd name="connsiteY693" fmla="*/ 2589481 h 2750698"/>
              <a:gd name="connsiteX694" fmla="*/ 5006861 w 5474851"/>
              <a:gd name="connsiteY694" fmla="*/ 2569670 h 2750698"/>
              <a:gd name="connsiteX695" fmla="*/ 4981204 w 5474851"/>
              <a:gd name="connsiteY695" fmla="*/ 2588241 h 2750698"/>
              <a:gd name="connsiteX696" fmla="*/ 4981204 w 5474851"/>
              <a:gd name="connsiteY696" fmla="*/ 2690057 h 2750698"/>
              <a:gd name="connsiteX697" fmla="*/ 4944099 w 5474851"/>
              <a:gd name="connsiteY697" fmla="*/ 2690057 h 2750698"/>
              <a:gd name="connsiteX698" fmla="*/ 4944099 w 5474851"/>
              <a:gd name="connsiteY698" fmla="*/ 2589481 h 2750698"/>
              <a:gd name="connsiteX699" fmla="*/ 4927098 w 5474851"/>
              <a:gd name="connsiteY699" fmla="*/ 2569670 h 2750698"/>
              <a:gd name="connsiteX700" fmla="*/ 4901442 w 5474851"/>
              <a:gd name="connsiteY700" fmla="*/ 2588241 h 2750698"/>
              <a:gd name="connsiteX701" fmla="*/ 4901442 w 5474851"/>
              <a:gd name="connsiteY701" fmla="*/ 2690057 h 2750698"/>
              <a:gd name="connsiteX702" fmla="*/ 4864336 w 5474851"/>
              <a:gd name="connsiteY702" fmla="*/ 2690057 h 2750698"/>
              <a:gd name="connsiteX703" fmla="*/ 4864336 w 5474851"/>
              <a:gd name="connsiteY703" fmla="*/ 2540582 h 2750698"/>
              <a:gd name="connsiteX704" fmla="*/ 4901442 w 5474851"/>
              <a:gd name="connsiteY704" fmla="*/ 2540582 h 2750698"/>
              <a:gd name="connsiteX705" fmla="*/ 4901442 w 5474851"/>
              <a:gd name="connsiteY705" fmla="*/ 2560079 h 2750698"/>
              <a:gd name="connsiteX706" fmla="*/ 4943487 w 5474851"/>
              <a:gd name="connsiteY706" fmla="*/ 2536861 h 2750698"/>
              <a:gd name="connsiteX707" fmla="*/ 4979667 w 5474851"/>
              <a:gd name="connsiteY707" fmla="*/ 2562857 h 2750698"/>
              <a:gd name="connsiteX708" fmla="*/ 5023265 w 5474851"/>
              <a:gd name="connsiteY708" fmla="*/ 2536861 h 2750698"/>
              <a:gd name="connsiteX709" fmla="*/ 5060983 w 5474851"/>
              <a:gd name="connsiteY709" fmla="*/ 2576467 h 2750698"/>
              <a:gd name="connsiteX710" fmla="*/ 5060983 w 5474851"/>
              <a:gd name="connsiteY710" fmla="*/ 2690042 h 2750698"/>
              <a:gd name="connsiteX711" fmla="*/ 5023877 w 5474851"/>
              <a:gd name="connsiteY711" fmla="*/ 2690042 h 2750698"/>
              <a:gd name="connsiteX712" fmla="*/ 5153370 w 5474851"/>
              <a:gd name="connsiteY712" fmla="*/ 2536861 h 2750698"/>
              <a:gd name="connsiteX713" fmla="*/ 5217685 w 5474851"/>
              <a:gd name="connsiteY713" fmla="*/ 2616717 h 2750698"/>
              <a:gd name="connsiteX714" fmla="*/ 5217685 w 5474851"/>
              <a:gd name="connsiteY714" fmla="*/ 2627234 h 2750698"/>
              <a:gd name="connsiteX715" fmla="*/ 5123996 w 5474851"/>
              <a:gd name="connsiteY715" fmla="*/ 2627234 h 2750698"/>
              <a:gd name="connsiteX716" fmla="*/ 5160176 w 5474851"/>
              <a:gd name="connsiteY716" fmla="*/ 2663748 h 2750698"/>
              <a:gd name="connsiteX717" fmla="*/ 5192640 w 5474851"/>
              <a:gd name="connsiteY717" fmla="*/ 2649196 h 2750698"/>
              <a:gd name="connsiteX718" fmla="*/ 5209640 w 5474851"/>
              <a:gd name="connsiteY718" fmla="*/ 2671487 h 2750698"/>
              <a:gd name="connsiteX719" fmla="*/ 5156146 w 5474851"/>
              <a:gd name="connsiteY719" fmla="*/ 2693762 h 2750698"/>
              <a:gd name="connsiteX720" fmla="*/ 5086577 w 5474851"/>
              <a:gd name="connsiteY720" fmla="*/ 2615163 h 2750698"/>
              <a:gd name="connsiteX721" fmla="*/ 5153354 w 5474851"/>
              <a:gd name="connsiteY721" fmla="*/ 2536861 h 2750698"/>
              <a:gd name="connsiteX722" fmla="*/ 5123996 w 5474851"/>
              <a:gd name="connsiteY722" fmla="*/ 2601867 h 2750698"/>
              <a:gd name="connsiteX723" fmla="*/ 5181819 w 5474851"/>
              <a:gd name="connsiteY723" fmla="*/ 2601867 h 2750698"/>
              <a:gd name="connsiteX724" fmla="*/ 5152758 w 5474851"/>
              <a:gd name="connsiteY724" fmla="*/ 2566876 h 2750698"/>
              <a:gd name="connsiteX725" fmla="*/ 5124012 w 5474851"/>
              <a:gd name="connsiteY725" fmla="*/ 2601867 h 2750698"/>
              <a:gd name="connsiteX726" fmla="*/ 5326179 w 5474851"/>
              <a:gd name="connsiteY726" fmla="*/ 2690057 h 2750698"/>
              <a:gd name="connsiteX727" fmla="*/ 5326179 w 5474851"/>
              <a:gd name="connsiteY727" fmla="*/ 2591631 h 2750698"/>
              <a:gd name="connsiteX728" fmla="*/ 5306701 w 5474851"/>
              <a:gd name="connsiteY728" fmla="*/ 2569670 h 2750698"/>
              <a:gd name="connsiteX729" fmla="*/ 5279491 w 5474851"/>
              <a:gd name="connsiteY729" fmla="*/ 2588241 h 2750698"/>
              <a:gd name="connsiteX730" fmla="*/ 5279491 w 5474851"/>
              <a:gd name="connsiteY730" fmla="*/ 2690057 h 2750698"/>
              <a:gd name="connsiteX731" fmla="*/ 5242386 w 5474851"/>
              <a:gd name="connsiteY731" fmla="*/ 2690057 h 2750698"/>
              <a:gd name="connsiteX732" fmla="*/ 5242386 w 5474851"/>
              <a:gd name="connsiteY732" fmla="*/ 2540582 h 2750698"/>
              <a:gd name="connsiteX733" fmla="*/ 5279491 w 5474851"/>
              <a:gd name="connsiteY733" fmla="*/ 2540582 h 2750698"/>
              <a:gd name="connsiteX734" fmla="*/ 5279491 w 5474851"/>
              <a:gd name="connsiteY734" fmla="*/ 2560079 h 2750698"/>
              <a:gd name="connsiteX735" fmla="*/ 5323387 w 5474851"/>
              <a:gd name="connsiteY735" fmla="*/ 2536861 h 2750698"/>
              <a:gd name="connsiteX736" fmla="*/ 5363269 w 5474851"/>
              <a:gd name="connsiteY736" fmla="*/ 2577723 h 2750698"/>
              <a:gd name="connsiteX737" fmla="*/ 5363269 w 5474851"/>
              <a:gd name="connsiteY737" fmla="*/ 2690057 h 2750698"/>
              <a:gd name="connsiteX738" fmla="*/ 5326163 w 5474851"/>
              <a:gd name="connsiteY738" fmla="*/ 2690057 h 2750698"/>
              <a:gd name="connsiteX739" fmla="*/ 5403448 w 5474851"/>
              <a:gd name="connsiteY739" fmla="*/ 2654156 h 2750698"/>
              <a:gd name="connsiteX740" fmla="*/ 5403448 w 5474851"/>
              <a:gd name="connsiteY740" fmla="*/ 2573077 h 2750698"/>
              <a:gd name="connsiteX741" fmla="*/ 5383970 w 5474851"/>
              <a:gd name="connsiteY741" fmla="*/ 2573077 h 2750698"/>
              <a:gd name="connsiteX742" fmla="*/ 5383970 w 5474851"/>
              <a:gd name="connsiteY742" fmla="*/ 2540582 h 2750698"/>
              <a:gd name="connsiteX743" fmla="*/ 5403448 w 5474851"/>
              <a:gd name="connsiteY743" fmla="*/ 2540582 h 2750698"/>
              <a:gd name="connsiteX744" fmla="*/ 5403448 w 5474851"/>
              <a:gd name="connsiteY744" fmla="*/ 2499736 h 2750698"/>
              <a:gd name="connsiteX745" fmla="*/ 5440553 w 5474851"/>
              <a:gd name="connsiteY745" fmla="*/ 2499736 h 2750698"/>
              <a:gd name="connsiteX746" fmla="*/ 5440553 w 5474851"/>
              <a:gd name="connsiteY746" fmla="*/ 2540582 h 2750698"/>
              <a:gd name="connsiteX747" fmla="*/ 5465286 w 5474851"/>
              <a:gd name="connsiteY747" fmla="*/ 2540582 h 2750698"/>
              <a:gd name="connsiteX748" fmla="*/ 5465286 w 5474851"/>
              <a:gd name="connsiteY748" fmla="*/ 2573077 h 2750698"/>
              <a:gd name="connsiteX749" fmla="*/ 5440553 w 5474851"/>
              <a:gd name="connsiteY749" fmla="*/ 2573077 h 2750698"/>
              <a:gd name="connsiteX750" fmla="*/ 5440553 w 5474851"/>
              <a:gd name="connsiteY750" fmla="*/ 2645491 h 2750698"/>
              <a:gd name="connsiteX751" fmla="*/ 5451375 w 5474851"/>
              <a:gd name="connsiteY751" fmla="*/ 2660953 h 2750698"/>
              <a:gd name="connsiteX752" fmla="*/ 5462510 w 5474851"/>
              <a:gd name="connsiteY752" fmla="*/ 2656637 h 2750698"/>
              <a:gd name="connsiteX753" fmla="*/ 5470241 w 5474851"/>
              <a:gd name="connsiteY753" fmla="*/ 2685097 h 2750698"/>
              <a:gd name="connsiteX754" fmla="*/ 5441494 w 5474851"/>
              <a:gd name="connsiteY754" fmla="*/ 2693762 h 2750698"/>
              <a:gd name="connsiteX755" fmla="*/ 5403464 w 5474851"/>
              <a:gd name="connsiteY755" fmla="*/ 2654156 h 2750698"/>
              <a:gd name="connsiteX756" fmla="*/ 3445716 w 5474851"/>
              <a:gd name="connsiteY756" fmla="*/ 650726 h 2750698"/>
              <a:gd name="connsiteX757" fmla="*/ 3147022 w 5474851"/>
              <a:gd name="connsiteY757" fmla="*/ 297491 h 2750698"/>
              <a:gd name="connsiteX758" fmla="*/ 3051984 w 5474851"/>
              <a:gd name="connsiteY758" fmla="*/ 364584 h 2750698"/>
              <a:gd name="connsiteX759" fmla="*/ 2774351 w 5474851"/>
              <a:gd name="connsiteY759" fmla="*/ 0 h 2750698"/>
              <a:gd name="connsiteX760" fmla="*/ 2455159 w 5474851"/>
              <a:gd name="connsiteY760" fmla="*/ 460687 h 2750698"/>
              <a:gd name="connsiteX761" fmla="*/ 2259751 w 5474851"/>
              <a:gd name="connsiteY761" fmla="*/ 336234 h 2750698"/>
              <a:gd name="connsiteX762" fmla="*/ 1989678 w 5474851"/>
              <a:gd name="connsiteY762" fmla="*/ 650726 h 2750698"/>
              <a:gd name="connsiteX763" fmla="*/ 0 w 5474851"/>
              <a:gd name="connsiteY763" fmla="*/ 650726 h 2750698"/>
              <a:gd name="connsiteX764" fmla="*/ 0 w 5474851"/>
              <a:gd name="connsiteY764" fmla="*/ 682122 h 2750698"/>
              <a:gd name="connsiteX765" fmla="*/ 5472453 w 5474851"/>
              <a:gd name="connsiteY765" fmla="*/ 682122 h 2750698"/>
              <a:gd name="connsiteX766" fmla="*/ 5472453 w 5474851"/>
              <a:gd name="connsiteY766" fmla="*/ 650726 h 2750698"/>
              <a:gd name="connsiteX767" fmla="*/ 3445748 w 5474851"/>
              <a:gd name="connsiteY767" fmla="*/ 650726 h 2750698"/>
              <a:gd name="connsiteX768" fmla="*/ 3068419 w 5474851"/>
              <a:gd name="connsiteY768" fmla="*/ 419511 h 2750698"/>
              <a:gd name="connsiteX769" fmla="*/ 3131166 w 5474851"/>
              <a:gd name="connsiteY769" fmla="*/ 369639 h 2750698"/>
              <a:gd name="connsiteX770" fmla="*/ 3134695 w 5474851"/>
              <a:gd name="connsiteY770" fmla="*/ 364788 h 2750698"/>
              <a:gd name="connsiteX771" fmla="*/ 3343355 w 5474851"/>
              <a:gd name="connsiteY771" fmla="*/ 610382 h 2750698"/>
              <a:gd name="connsiteX772" fmla="*/ 3341943 w 5474851"/>
              <a:gd name="connsiteY772" fmla="*/ 611136 h 2750698"/>
              <a:gd name="connsiteX773" fmla="*/ 3129504 w 5474851"/>
              <a:gd name="connsiteY773" fmla="*/ 439400 h 2750698"/>
              <a:gd name="connsiteX774" fmla="*/ 3128030 w 5474851"/>
              <a:gd name="connsiteY774" fmla="*/ 439965 h 2750698"/>
              <a:gd name="connsiteX775" fmla="*/ 3214097 w 5474851"/>
              <a:gd name="connsiteY775" fmla="*/ 650741 h 2750698"/>
              <a:gd name="connsiteX776" fmla="*/ 3189742 w 5474851"/>
              <a:gd name="connsiteY776" fmla="*/ 650741 h 2750698"/>
              <a:gd name="connsiteX777" fmla="*/ 3065204 w 5474851"/>
              <a:gd name="connsiteY777" fmla="*/ 434581 h 2750698"/>
              <a:gd name="connsiteX778" fmla="*/ 3068419 w 5474851"/>
              <a:gd name="connsiteY778" fmla="*/ 419527 h 2750698"/>
              <a:gd name="connsiteX779" fmla="*/ 2772767 w 5474851"/>
              <a:gd name="connsiteY779" fmla="*/ 73796 h 2750698"/>
              <a:gd name="connsiteX780" fmla="*/ 2774727 w 5474851"/>
              <a:gd name="connsiteY780" fmla="*/ 74110 h 2750698"/>
              <a:gd name="connsiteX781" fmla="*/ 2786568 w 5474851"/>
              <a:gd name="connsiteY781" fmla="*/ 305591 h 2750698"/>
              <a:gd name="connsiteX782" fmla="*/ 2838917 w 5474851"/>
              <a:gd name="connsiteY782" fmla="*/ 310850 h 2750698"/>
              <a:gd name="connsiteX783" fmla="*/ 2865013 w 5474851"/>
              <a:gd name="connsiteY783" fmla="*/ 323456 h 2750698"/>
              <a:gd name="connsiteX784" fmla="*/ 2994710 w 5474851"/>
              <a:gd name="connsiteY784" fmla="*/ 500465 h 2750698"/>
              <a:gd name="connsiteX785" fmla="*/ 2996953 w 5474851"/>
              <a:gd name="connsiteY785" fmla="*/ 506540 h 2750698"/>
              <a:gd name="connsiteX786" fmla="*/ 2763577 w 5474851"/>
              <a:gd name="connsiteY786" fmla="*/ 396184 h 2750698"/>
              <a:gd name="connsiteX787" fmla="*/ 2684379 w 5474851"/>
              <a:gd name="connsiteY787" fmla="*/ 451127 h 2750698"/>
              <a:gd name="connsiteX788" fmla="*/ 2673526 w 5474851"/>
              <a:gd name="connsiteY788" fmla="*/ 418632 h 2750698"/>
              <a:gd name="connsiteX789" fmla="*/ 2531173 w 5474851"/>
              <a:gd name="connsiteY789" fmla="*/ 525660 h 2750698"/>
              <a:gd name="connsiteX790" fmla="*/ 2478730 w 5474851"/>
              <a:gd name="connsiteY790" fmla="*/ 485709 h 2750698"/>
              <a:gd name="connsiteX791" fmla="*/ 2772783 w 5474851"/>
              <a:gd name="connsiteY791" fmla="*/ 73780 h 2750698"/>
              <a:gd name="connsiteX792" fmla="*/ 2288560 w 5474851"/>
              <a:gd name="connsiteY792" fmla="*/ 403389 h 2750698"/>
              <a:gd name="connsiteX793" fmla="*/ 2536819 w 5474851"/>
              <a:gd name="connsiteY793" fmla="*/ 564277 h 2750698"/>
              <a:gd name="connsiteX794" fmla="*/ 2551091 w 5474851"/>
              <a:gd name="connsiteY794" fmla="*/ 565784 h 2750698"/>
              <a:gd name="connsiteX795" fmla="*/ 2583632 w 5474851"/>
              <a:gd name="connsiteY795" fmla="*/ 555691 h 2750698"/>
              <a:gd name="connsiteX796" fmla="*/ 2595991 w 5474851"/>
              <a:gd name="connsiteY796" fmla="*/ 557386 h 2750698"/>
              <a:gd name="connsiteX797" fmla="*/ 2713612 w 5474851"/>
              <a:gd name="connsiteY797" fmla="*/ 641417 h 2750698"/>
              <a:gd name="connsiteX798" fmla="*/ 2726644 w 5474851"/>
              <a:gd name="connsiteY798" fmla="*/ 650710 h 2750698"/>
              <a:gd name="connsiteX799" fmla="*/ 2418273 w 5474851"/>
              <a:gd name="connsiteY799" fmla="*/ 650710 h 2750698"/>
              <a:gd name="connsiteX800" fmla="*/ 2418085 w 5474851"/>
              <a:gd name="connsiteY800" fmla="*/ 610272 h 2750698"/>
              <a:gd name="connsiteX801" fmla="*/ 2413051 w 5474851"/>
              <a:gd name="connsiteY801" fmla="*/ 594417 h 2750698"/>
              <a:gd name="connsiteX802" fmla="*/ 2283621 w 5474851"/>
              <a:gd name="connsiteY802" fmla="*/ 406341 h 2750698"/>
              <a:gd name="connsiteX803" fmla="*/ 2280954 w 5474851"/>
              <a:gd name="connsiteY803" fmla="*/ 398806 h 2750698"/>
              <a:gd name="connsiteX804" fmla="*/ 2288576 w 5474851"/>
              <a:gd name="connsiteY804" fmla="*/ 403389 h 2750698"/>
              <a:gd name="connsiteX805" fmla="*/ 2224763 w 5474851"/>
              <a:gd name="connsiteY805" fmla="*/ 445083 h 2750698"/>
              <a:gd name="connsiteX806" fmla="*/ 2226613 w 5474851"/>
              <a:gd name="connsiteY806" fmla="*/ 445742 h 2750698"/>
              <a:gd name="connsiteX807" fmla="*/ 2221862 w 5474851"/>
              <a:gd name="connsiteY807" fmla="*/ 454533 h 2750698"/>
              <a:gd name="connsiteX808" fmla="*/ 2104554 w 5474851"/>
              <a:gd name="connsiteY808" fmla="*/ 650726 h 2750698"/>
              <a:gd name="connsiteX809" fmla="*/ 2053459 w 5474851"/>
              <a:gd name="connsiteY809" fmla="*/ 650726 h 2750698"/>
              <a:gd name="connsiteX810" fmla="*/ 2224778 w 5474851"/>
              <a:gd name="connsiteY810" fmla="*/ 445083 h 27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5474851" h="2750698">
                <a:moveTo>
                  <a:pt x="288203" y="1320399"/>
                </a:moveTo>
                <a:lnTo>
                  <a:pt x="235258" y="1040583"/>
                </a:lnTo>
                <a:lnTo>
                  <a:pt x="182924" y="1320399"/>
                </a:lnTo>
                <a:lnTo>
                  <a:pt x="96716" y="1320399"/>
                </a:lnTo>
                <a:lnTo>
                  <a:pt x="3121" y="900056"/>
                </a:lnTo>
                <a:lnTo>
                  <a:pt x="91791" y="900056"/>
                </a:lnTo>
                <a:lnTo>
                  <a:pt x="144737" y="1192461"/>
                </a:lnTo>
                <a:lnTo>
                  <a:pt x="203218" y="900056"/>
                </a:lnTo>
                <a:lnTo>
                  <a:pt x="267878" y="900056"/>
                </a:lnTo>
                <a:lnTo>
                  <a:pt x="326987" y="1192461"/>
                </a:lnTo>
                <a:lnTo>
                  <a:pt x="379320" y="900056"/>
                </a:lnTo>
                <a:lnTo>
                  <a:pt x="467975" y="900056"/>
                </a:lnTo>
                <a:lnTo>
                  <a:pt x="374380" y="1320399"/>
                </a:lnTo>
                <a:lnTo>
                  <a:pt x="288187" y="1320399"/>
                </a:lnTo>
                <a:close/>
                <a:moveTo>
                  <a:pt x="631155" y="1320399"/>
                </a:moveTo>
                <a:lnTo>
                  <a:pt x="631155" y="900056"/>
                </a:lnTo>
                <a:lnTo>
                  <a:pt x="866365" y="900056"/>
                </a:lnTo>
                <a:lnTo>
                  <a:pt x="866365" y="973789"/>
                </a:lnTo>
                <a:lnTo>
                  <a:pt x="713662" y="973789"/>
                </a:lnTo>
                <a:lnTo>
                  <a:pt x="713662" y="1070221"/>
                </a:lnTo>
                <a:lnTo>
                  <a:pt x="862052" y="1070221"/>
                </a:lnTo>
                <a:lnTo>
                  <a:pt x="862052" y="1143311"/>
                </a:lnTo>
                <a:lnTo>
                  <a:pt x="713662" y="1143311"/>
                </a:lnTo>
                <a:lnTo>
                  <a:pt x="713662" y="1246650"/>
                </a:lnTo>
                <a:lnTo>
                  <a:pt x="866365" y="1246650"/>
                </a:lnTo>
                <a:lnTo>
                  <a:pt x="866365" y="1320383"/>
                </a:lnTo>
                <a:lnTo>
                  <a:pt x="631155" y="1320383"/>
                </a:lnTo>
                <a:close/>
                <a:moveTo>
                  <a:pt x="1064612" y="1208865"/>
                </a:moveTo>
                <a:cubicBezTo>
                  <a:pt x="1087399" y="1234704"/>
                  <a:pt x="1123108" y="1253604"/>
                  <a:pt x="1163131" y="1253604"/>
                </a:cubicBezTo>
                <a:cubicBezTo>
                  <a:pt x="1200080" y="1253604"/>
                  <a:pt x="1219777" y="1232820"/>
                  <a:pt x="1219777" y="1206966"/>
                </a:cubicBezTo>
                <a:cubicBezTo>
                  <a:pt x="1219777" y="1174848"/>
                  <a:pt x="1190215" y="1160971"/>
                  <a:pt x="1152655" y="1144582"/>
                </a:cubicBezTo>
                <a:cubicBezTo>
                  <a:pt x="1100933" y="1123798"/>
                  <a:pt x="1036288" y="1098587"/>
                  <a:pt x="1036288" y="1015404"/>
                </a:cubicBezTo>
                <a:cubicBezTo>
                  <a:pt x="1036288" y="949237"/>
                  <a:pt x="1086771" y="893149"/>
                  <a:pt x="1171741" y="893149"/>
                </a:cubicBezTo>
                <a:cubicBezTo>
                  <a:pt x="1221612" y="893149"/>
                  <a:pt x="1264708" y="909537"/>
                  <a:pt x="1296121" y="939787"/>
                </a:cubicBezTo>
                <a:lnTo>
                  <a:pt x="1256710" y="1002814"/>
                </a:lnTo>
                <a:cubicBezTo>
                  <a:pt x="1232088" y="978875"/>
                  <a:pt x="1200676" y="967525"/>
                  <a:pt x="1169890" y="967525"/>
                </a:cubicBezTo>
                <a:cubicBezTo>
                  <a:pt x="1139105" y="967525"/>
                  <a:pt x="1120631" y="985170"/>
                  <a:pt x="1120631" y="1010365"/>
                </a:cubicBezTo>
                <a:cubicBezTo>
                  <a:pt x="1120631" y="1038731"/>
                  <a:pt x="1148954" y="1051949"/>
                  <a:pt x="1185902" y="1067709"/>
                </a:cubicBezTo>
                <a:cubicBezTo>
                  <a:pt x="1238848" y="1089137"/>
                  <a:pt x="1303508" y="1116875"/>
                  <a:pt x="1303508" y="1200043"/>
                </a:cubicBezTo>
                <a:cubicBezTo>
                  <a:pt x="1303508" y="1273776"/>
                  <a:pt x="1254248" y="1327965"/>
                  <a:pt x="1164354" y="1327965"/>
                </a:cubicBezTo>
                <a:cubicBezTo>
                  <a:pt x="1102172" y="1327965"/>
                  <a:pt x="1056598" y="1307181"/>
                  <a:pt x="1023977" y="1273776"/>
                </a:cubicBezTo>
                <a:lnTo>
                  <a:pt x="1064612" y="1208865"/>
                </a:lnTo>
                <a:close/>
                <a:moveTo>
                  <a:pt x="1543016" y="1320399"/>
                </a:moveTo>
                <a:lnTo>
                  <a:pt x="1543016" y="974417"/>
                </a:lnTo>
                <a:lnTo>
                  <a:pt x="1451271" y="974417"/>
                </a:lnTo>
                <a:lnTo>
                  <a:pt x="1451271" y="900056"/>
                </a:lnTo>
                <a:lnTo>
                  <a:pt x="1716640" y="900056"/>
                </a:lnTo>
                <a:lnTo>
                  <a:pt x="1716640" y="974417"/>
                </a:lnTo>
                <a:lnTo>
                  <a:pt x="1625507" y="974417"/>
                </a:lnTo>
                <a:lnTo>
                  <a:pt x="1625507" y="1320399"/>
                </a:lnTo>
                <a:lnTo>
                  <a:pt x="1543000" y="1320399"/>
                </a:lnTo>
                <a:close/>
                <a:moveTo>
                  <a:pt x="2331124" y="1320399"/>
                </a:moveTo>
                <a:lnTo>
                  <a:pt x="2268330" y="1167909"/>
                </a:lnTo>
                <a:lnTo>
                  <a:pt x="2223994" y="1167909"/>
                </a:lnTo>
                <a:lnTo>
                  <a:pt x="2223994" y="1320399"/>
                </a:lnTo>
                <a:lnTo>
                  <a:pt x="2141487" y="1320399"/>
                </a:lnTo>
                <a:lnTo>
                  <a:pt x="2141487" y="900056"/>
                </a:lnTo>
                <a:lnTo>
                  <a:pt x="2294802" y="900056"/>
                </a:lnTo>
                <a:cubicBezTo>
                  <a:pt x="2369923" y="900056"/>
                  <a:pt x="2419794" y="955516"/>
                  <a:pt x="2419794" y="1033033"/>
                </a:cubicBezTo>
                <a:cubicBezTo>
                  <a:pt x="2419794" y="1105510"/>
                  <a:pt x="2382234" y="1142055"/>
                  <a:pt x="2348359" y="1153404"/>
                </a:cubicBezTo>
                <a:lnTo>
                  <a:pt x="2422868" y="1320399"/>
                </a:lnTo>
                <a:lnTo>
                  <a:pt x="2331124" y="1320399"/>
                </a:lnTo>
                <a:close/>
                <a:moveTo>
                  <a:pt x="2282475" y="973789"/>
                </a:moveTo>
                <a:lnTo>
                  <a:pt x="2223979" y="973789"/>
                </a:lnTo>
                <a:lnTo>
                  <a:pt x="2223979" y="1094788"/>
                </a:lnTo>
                <a:lnTo>
                  <a:pt x="2282475" y="1094788"/>
                </a:lnTo>
                <a:cubicBezTo>
                  <a:pt x="2314500" y="1094788"/>
                  <a:pt x="2335421" y="1070221"/>
                  <a:pt x="2335421" y="1034289"/>
                </a:cubicBezTo>
                <a:cubicBezTo>
                  <a:pt x="2335421" y="997116"/>
                  <a:pt x="2314484" y="973789"/>
                  <a:pt x="2282475" y="973789"/>
                </a:cubicBezTo>
                <a:close/>
                <a:moveTo>
                  <a:pt x="2603879" y="1320399"/>
                </a:moveTo>
                <a:lnTo>
                  <a:pt x="2603879" y="900056"/>
                </a:lnTo>
                <a:lnTo>
                  <a:pt x="2839090" y="900056"/>
                </a:lnTo>
                <a:lnTo>
                  <a:pt x="2839090" y="973789"/>
                </a:lnTo>
                <a:lnTo>
                  <a:pt x="2686386" y="973789"/>
                </a:lnTo>
                <a:lnTo>
                  <a:pt x="2686386" y="1070221"/>
                </a:lnTo>
                <a:lnTo>
                  <a:pt x="2834777" y="1070221"/>
                </a:lnTo>
                <a:lnTo>
                  <a:pt x="2834777" y="1143311"/>
                </a:lnTo>
                <a:lnTo>
                  <a:pt x="2686386" y="1143311"/>
                </a:lnTo>
                <a:lnTo>
                  <a:pt x="2686386" y="1246650"/>
                </a:lnTo>
                <a:lnTo>
                  <a:pt x="2839090" y="1246650"/>
                </a:lnTo>
                <a:lnTo>
                  <a:pt x="2839090" y="1320383"/>
                </a:lnTo>
                <a:lnTo>
                  <a:pt x="2603879" y="1320383"/>
                </a:lnTo>
                <a:close/>
                <a:moveTo>
                  <a:pt x="3180191" y="893133"/>
                </a:moveTo>
                <a:cubicBezTo>
                  <a:pt x="3251610" y="893133"/>
                  <a:pt x="3294707" y="936616"/>
                  <a:pt x="3316882" y="988922"/>
                </a:cubicBezTo>
                <a:lnTo>
                  <a:pt x="3249760" y="1020443"/>
                </a:lnTo>
                <a:cubicBezTo>
                  <a:pt x="3236837" y="990821"/>
                  <a:pt x="3214050" y="968137"/>
                  <a:pt x="3180191" y="968137"/>
                </a:cubicBezTo>
                <a:cubicBezTo>
                  <a:pt x="3127857" y="968137"/>
                  <a:pt x="3091520" y="1020443"/>
                  <a:pt x="3091520" y="1110565"/>
                </a:cubicBezTo>
                <a:cubicBezTo>
                  <a:pt x="3091520" y="1200686"/>
                  <a:pt x="3127842" y="1252976"/>
                  <a:pt x="3180191" y="1252976"/>
                </a:cubicBezTo>
                <a:cubicBezTo>
                  <a:pt x="3207902" y="1252976"/>
                  <a:pt x="3230062" y="1241627"/>
                  <a:pt x="3242985" y="1227781"/>
                </a:cubicBezTo>
                <a:lnTo>
                  <a:pt x="3242985" y="1163514"/>
                </a:lnTo>
                <a:lnTo>
                  <a:pt x="3165402" y="1163514"/>
                </a:lnTo>
                <a:lnTo>
                  <a:pt x="3165402" y="1090409"/>
                </a:lnTo>
                <a:lnTo>
                  <a:pt x="3320568" y="1090409"/>
                </a:lnTo>
                <a:lnTo>
                  <a:pt x="3320568" y="1261186"/>
                </a:lnTo>
                <a:cubicBezTo>
                  <a:pt x="3286081" y="1302770"/>
                  <a:pt x="3240522" y="1327981"/>
                  <a:pt x="3180191" y="1327981"/>
                </a:cubicBezTo>
                <a:cubicBezTo>
                  <a:pt x="3076135" y="1327981"/>
                  <a:pt x="3006551" y="1241014"/>
                  <a:pt x="3006551" y="1110580"/>
                </a:cubicBezTo>
                <a:cubicBezTo>
                  <a:pt x="3006551" y="979487"/>
                  <a:pt x="3076135" y="893149"/>
                  <a:pt x="3180191" y="893149"/>
                </a:cubicBezTo>
                <a:close/>
                <a:moveTo>
                  <a:pt x="3507130" y="1320399"/>
                </a:moveTo>
                <a:lnTo>
                  <a:pt x="3507130" y="900056"/>
                </a:lnTo>
                <a:lnTo>
                  <a:pt x="3589637" y="900056"/>
                </a:lnTo>
                <a:lnTo>
                  <a:pt x="3589637" y="1320399"/>
                </a:lnTo>
                <a:lnTo>
                  <a:pt x="3507130" y="1320399"/>
                </a:lnTo>
                <a:close/>
                <a:moveTo>
                  <a:pt x="3939976" y="893133"/>
                </a:moveTo>
                <a:cubicBezTo>
                  <a:pt x="4047732" y="893133"/>
                  <a:pt x="4111765" y="985766"/>
                  <a:pt x="4111765" y="1110565"/>
                </a:cubicBezTo>
                <a:cubicBezTo>
                  <a:pt x="4111765" y="1235363"/>
                  <a:pt x="4047732" y="1327965"/>
                  <a:pt x="3939976" y="1327965"/>
                </a:cubicBezTo>
                <a:cubicBezTo>
                  <a:pt x="3832831" y="1327965"/>
                  <a:pt x="3768798" y="1235960"/>
                  <a:pt x="3768798" y="1110565"/>
                </a:cubicBezTo>
                <a:cubicBezTo>
                  <a:pt x="3768798" y="985170"/>
                  <a:pt x="3832831" y="893133"/>
                  <a:pt x="3939976" y="893133"/>
                </a:cubicBezTo>
                <a:close/>
                <a:moveTo>
                  <a:pt x="3939976" y="968122"/>
                </a:moveTo>
                <a:cubicBezTo>
                  <a:pt x="3883941" y="968122"/>
                  <a:pt x="3853767" y="1029249"/>
                  <a:pt x="3853767" y="1110549"/>
                </a:cubicBezTo>
                <a:cubicBezTo>
                  <a:pt x="3853767" y="1190561"/>
                  <a:pt x="3883941" y="1252960"/>
                  <a:pt x="3939976" y="1252960"/>
                </a:cubicBezTo>
                <a:cubicBezTo>
                  <a:pt x="3996622" y="1252960"/>
                  <a:pt x="4027407" y="1190561"/>
                  <a:pt x="4027407" y="1110549"/>
                </a:cubicBezTo>
                <a:cubicBezTo>
                  <a:pt x="4027407" y="1029234"/>
                  <a:pt x="3996622" y="968122"/>
                  <a:pt x="3939976" y="968122"/>
                </a:cubicBezTo>
                <a:close/>
                <a:moveTo>
                  <a:pt x="4513825" y="1320399"/>
                </a:moveTo>
                <a:lnTo>
                  <a:pt x="4373433" y="1052577"/>
                </a:lnTo>
                <a:lnTo>
                  <a:pt x="4373433" y="1320399"/>
                </a:lnTo>
                <a:lnTo>
                  <a:pt x="4291537" y="1320399"/>
                </a:lnTo>
                <a:lnTo>
                  <a:pt x="4291537" y="900056"/>
                </a:lnTo>
                <a:lnTo>
                  <a:pt x="4375267" y="900056"/>
                </a:lnTo>
                <a:lnTo>
                  <a:pt x="4510109" y="1157188"/>
                </a:lnTo>
                <a:lnTo>
                  <a:pt x="4510109" y="900056"/>
                </a:lnTo>
                <a:lnTo>
                  <a:pt x="4592616" y="900056"/>
                </a:lnTo>
                <a:lnTo>
                  <a:pt x="4592616" y="1320399"/>
                </a:lnTo>
                <a:lnTo>
                  <a:pt x="4513810" y="1320399"/>
                </a:lnTo>
                <a:close/>
                <a:moveTo>
                  <a:pt x="5008226" y="1320399"/>
                </a:moveTo>
                <a:lnTo>
                  <a:pt x="4989140" y="1245410"/>
                </a:lnTo>
                <a:lnTo>
                  <a:pt x="4854911" y="1245410"/>
                </a:lnTo>
                <a:lnTo>
                  <a:pt x="4835824" y="1320399"/>
                </a:lnTo>
                <a:lnTo>
                  <a:pt x="4750228" y="1320399"/>
                </a:lnTo>
                <a:lnTo>
                  <a:pt x="4872146" y="900056"/>
                </a:lnTo>
                <a:lnTo>
                  <a:pt x="4971889" y="900056"/>
                </a:lnTo>
                <a:lnTo>
                  <a:pt x="5093807" y="1320399"/>
                </a:lnTo>
                <a:lnTo>
                  <a:pt x="5008210" y="1320399"/>
                </a:lnTo>
                <a:close/>
                <a:moveTo>
                  <a:pt x="4922033" y="975045"/>
                </a:moveTo>
                <a:lnTo>
                  <a:pt x="4871534" y="1171661"/>
                </a:lnTo>
                <a:lnTo>
                  <a:pt x="4972516" y="1171661"/>
                </a:lnTo>
                <a:lnTo>
                  <a:pt x="4922033" y="975045"/>
                </a:lnTo>
                <a:close/>
                <a:moveTo>
                  <a:pt x="5252030" y="1320399"/>
                </a:moveTo>
                <a:lnTo>
                  <a:pt x="5252030" y="900056"/>
                </a:lnTo>
                <a:lnTo>
                  <a:pt x="5334538" y="900056"/>
                </a:lnTo>
                <a:lnTo>
                  <a:pt x="5334538" y="1246038"/>
                </a:lnTo>
                <a:lnTo>
                  <a:pt x="5472453" y="1246038"/>
                </a:lnTo>
                <a:lnTo>
                  <a:pt x="5472453" y="1320399"/>
                </a:lnTo>
                <a:lnTo>
                  <a:pt x="5252030" y="1320399"/>
                </a:lnTo>
                <a:close/>
                <a:moveTo>
                  <a:pt x="72988" y="2309210"/>
                </a:moveTo>
                <a:lnTo>
                  <a:pt x="72988" y="1483861"/>
                </a:lnTo>
                <a:lnTo>
                  <a:pt x="377093" y="1483861"/>
                </a:lnTo>
                <a:cubicBezTo>
                  <a:pt x="546452" y="1483861"/>
                  <a:pt x="631766" y="1606368"/>
                  <a:pt x="631766" y="1747429"/>
                </a:cubicBezTo>
                <a:cubicBezTo>
                  <a:pt x="631766" y="1888491"/>
                  <a:pt x="546467" y="2009757"/>
                  <a:pt x="377093" y="2009757"/>
                </a:cubicBezTo>
                <a:lnTo>
                  <a:pt x="238630" y="2009757"/>
                </a:lnTo>
                <a:lnTo>
                  <a:pt x="238630" y="2309210"/>
                </a:lnTo>
                <a:lnTo>
                  <a:pt x="72988" y="2309210"/>
                </a:lnTo>
                <a:close/>
                <a:moveTo>
                  <a:pt x="357317" y="1628643"/>
                </a:moveTo>
                <a:lnTo>
                  <a:pt x="238645" y="1628643"/>
                </a:lnTo>
                <a:lnTo>
                  <a:pt x="238645" y="1866231"/>
                </a:lnTo>
                <a:lnTo>
                  <a:pt x="357317" y="1866231"/>
                </a:lnTo>
                <a:cubicBezTo>
                  <a:pt x="420378" y="1866231"/>
                  <a:pt x="462408" y="1817975"/>
                  <a:pt x="462408" y="1747445"/>
                </a:cubicBezTo>
                <a:cubicBezTo>
                  <a:pt x="462408" y="1675674"/>
                  <a:pt x="420378" y="1628659"/>
                  <a:pt x="357317" y="1628659"/>
                </a:cubicBezTo>
                <a:close/>
                <a:moveTo>
                  <a:pt x="1139795" y="2309210"/>
                </a:moveTo>
                <a:lnTo>
                  <a:pt x="1139795" y="1957781"/>
                </a:lnTo>
                <a:lnTo>
                  <a:pt x="866585" y="1957781"/>
                </a:lnTo>
                <a:lnTo>
                  <a:pt x="866585" y="2309210"/>
                </a:lnTo>
                <a:lnTo>
                  <a:pt x="700943" y="2309210"/>
                </a:lnTo>
                <a:lnTo>
                  <a:pt x="700943" y="1483861"/>
                </a:lnTo>
                <a:lnTo>
                  <a:pt x="866585" y="1483861"/>
                </a:lnTo>
                <a:lnTo>
                  <a:pt x="866585" y="1811775"/>
                </a:lnTo>
                <a:lnTo>
                  <a:pt x="1139795" y="1811775"/>
                </a:lnTo>
                <a:lnTo>
                  <a:pt x="1139795" y="1483861"/>
                </a:lnTo>
                <a:lnTo>
                  <a:pt x="1306691" y="1483861"/>
                </a:lnTo>
                <a:lnTo>
                  <a:pt x="1306691" y="2309210"/>
                </a:lnTo>
                <a:lnTo>
                  <a:pt x="1139795" y="2309210"/>
                </a:lnTo>
                <a:close/>
                <a:moveTo>
                  <a:pt x="1678703" y="2090193"/>
                </a:moveTo>
                <a:cubicBezTo>
                  <a:pt x="1724450" y="2140913"/>
                  <a:pt x="1796136" y="2178054"/>
                  <a:pt x="1876495" y="2178054"/>
                </a:cubicBezTo>
                <a:cubicBezTo>
                  <a:pt x="1950659" y="2178054"/>
                  <a:pt x="1990226" y="2137208"/>
                  <a:pt x="1990226" y="2086488"/>
                </a:cubicBezTo>
                <a:cubicBezTo>
                  <a:pt x="1990226" y="2023367"/>
                  <a:pt x="1930883" y="1996147"/>
                  <a:pt x="1855480" y="1963966"/>
                </a:cubicBezTo>
                <a:cubicBezTo>
                  <a:pt x="1751644" y="1923136"/>
                  <a:pt x="1621837" y="1873640"/>
                  <a:pt x="1621837" y="1710304"/>
                </a:cubicBezTo>
                <a:cubicBezTo>
                  <a:pt x="1621837" y="1580388"/>
                  <a:pt x="1723211" y="1470251"/>
                  <a:pt x="1893809" y="1470251"/>
                </a:cubicBezTo>
                <a:cubicBezTo>
                  <a:pt x="1993943" y="1470251"/>
                  <a:pt x="2080481" y="1502416"/>
                  <a:pt x="2143526" y="1561817"/>
                </a:cubicBezTo>
                <a:lnTo>
                  <a:pt x="2064406" y="1685564"/>
                </a:lnTo>
                <a:cubicBezTo>
                  <a:pt x="2014958" y="1638533"/>
                  <a:pt x="1951913" y="1616273"/>
                  <a:pt x="1890107" y="1616273"/>
                </a:cubicBezTo>
                <a:cubicBezTo>
                  <a:pt x="1828302" y="1616273"/>
                  <a:pt x="1791212" y="1650918"/>
                  <a:pt x="1791212" y="1700398"/>
                </a:cubicBezTo>
                <a:cubicBezTo>
                  <a:pt x="1791212" y="1756094"/>
                  <a:pt x="1848078" y="1782074"/>
                  <a:pt x="1922241" y="1813015"/>
                </a:cubicBezTo>
                <a:cubicBezTo>
                  <a:pt x="2028555" y="1855085"/>
                  <a:pt x="2158362" y="1909526"/>
                  <a:pt x="2158362" y="2072878"/>
                </a:cubicBezTo>
                <a:cubicBezTo>
                  <a:pt x="2158362" y="2217660"/>
                  <a:pt x="2059466" y="2324076"/>
                  <a:pt x="1878973" y="2324076"/>
                </a:cubicBezTo>
                <a:cubicBezTo>
                  <a:pt x="1754122" y="2324076"/>
                  <a:pt x="1662628" y="2283230"/>
                  <a:pt x="1597106" y="2217660"/>
                </a:cubicBezTo>
                <a:lnTo>
                  <a:pt x="1678703" y="2090209"/>
                </a:lnTo>
                <a:close/>
                <a:moveTo>
                  <a:pt x="2234941" y="1483861"/>
                </a:moveTo>
                <a:lnTo>
                  <a:pt x="2401837" y="1483861"/>
                </a:lnTo>
                <a:lnTo>
                  <a:pt x="2401837" y="2025832"/>
                </a:lnTo>
                <a:cubicBezTo>
                  <a:pt x="2401837" y="2123598"/>
                  <a:pt x="2448823" y="2178039"/>
                  <a:pt x="2536584" y="2178039"/>
                </a:cubicBezTo>
                <a:cubicBezTo>
                  <a:pt x="2624345" y="2178039"/>
                  <a:pt x="2671331" y="2123583"/>
                  <a:pt x="2671331" y="2025832"/>
                </a:cubicBezTo>
                <a:lnTo>
                  <a:pt x="2671331" y="1483861"/>
                </a:lnTo>
                <a:lnTo>
                  <a:pt x="2838227" y="1483861"/>
                </a:lnTo>
                <a:lnTo>
                  <a:pt x="2838227" y="2024607"/>
                </a:lnTo>
                <a:cubicBezTo>
                  <a:pt x="2838227" y="2215164"/>
                  <a:pt x="2723256" y="2324061"/>
                  <a:pt x="2536600" y="2324061"/>
                </a:cubicBezTo>
                <a:cubicBezTo>
                  <a:pt x="2349943" y="2324061"/>
                  <a:pt x="2234957" y="2215149"/>
                  <a:pt x="2234957" y="2024607"/>
                </a:cubicBezTo>
                <a:lnTo>
                  <a:pt x="2234957" y="1483861"/>
                </a:lnTo>
                <a:close/>
                <a:moveTo>
                  <a:pt x="3553928" y="2309210"/>
                </a:moveTo>
                <a:lnTo>
                  <a:pt x="3553928" y="1742469"/>
                </a:lnTo>
                <a:lnTo>
                  <a:pt x="3368494" y="2309210"/>
                </a:lnTo>
                <a:lnTo>
                  <a:pt x="3300509" y="2309210"/>
                </a:lnTo>
                <a:lnTo>
                  <a:pt x="3117538" y="1742469"/>
                </a:lnTo>
                <a:lnTo>
                  <a:pt x="3117538" y="2309210"/>
                </a:lnTo>
                <a:lnTo>
                  <a:pt x="2953119" y="2309210"/>
                </a:lnTo>
                <a:lnTo>
                  <a:pt x="2953119" y="1483861"/>
                </a:lnTo>
                <a:lnTo>
                  <a:pt x="3175643" y="1483861"/>
                </a:lnTo>
                <a:lnTo>
                  <a:pt x="3335106" y="1978816"/>
                </a:lnTo>
                <a:lnTo>
                  <a:pt x="3495823" y="1483861"/>
                </a:lnTo>
                <a:lnTo>
                  <a:pt x="3717107" y="1483861"/>
                </a:lnTo>
                <a:lnTo>
                  <a:pt x="3717107" y="2309210"/>
                </a:lnTo>
                <a:lnTo>
                  <a:pt x="3553928" y="2309210"/>
                </a:lnTo>
                <a:close/>
                <a:moveTo>
                  <a:pt x="4431569" y="2309210"/>
                </a:moveTo>
                <a:lnTo>
                  <a:pt x="4431569" y="1742469"/>
                </a:lnTo>
                <a:lnTo>
                  <a:pt x="4246136" y="2309210"/>
                </a:lnTo>
                <a:lnTo>
                  <a:pt x="4178150" y="2309210"/>
                </a:lnTo>
                <a:lnTo>
                  <a:pt x="3995179" y="1742469"/>
                </a:lnTo>
                <a:lnTo>
                  <a:pt x="3995179" y="2309210"/>
                </a:lnTo>
                <a:lnTo>
                  <a:pt x="3830761" y="2309210"/>
                </a:lnTo>
                <a:lnTo>
                  <a:pt x="3830761" y="1483861"/>
                </a:lnTo>
                <a:lnTo>
                  <a:pt x="4053284" y="1483861"/>
                </a:lnTo>
                <a:lnTo>
                  <a:pt x="4212747" y="1978816"/>
                </a:lnTo>
                <a:lnTo>
                  <a:pt x="4373464" y="1483861"/>
                </a:lnTo>
                <a:lnTo>
                  <a:pt x="4594749" y="1483861"/>
                </a:lnTo>
                <a:lnTo>
                  <a:pt x="4594749" y="2309210"/>
                </a:lnTo>
                <a:lnTo>
                  <a:pt x="4431569" y="2309210"/>
                </a:lnTo>
                <a:close/>
                <a:moveTo>
                  <a:pt x="4708402" y="2309210"/>
                </a:moveTo>
                <a:lnTo>
                  <a:pt x="4708402" y="1483861"/>
                </a:lnTo>
                <a:lnTo>
                  <a:pt x="4874044" y="1483861"/>
                </a:lnTo>
                <a:lnTo>
                  <a:pt x="4874044" y="2309210"/>
                </a:lnTo>
                <a:lnTo>
                  <a:pt x="4708402" y="2309210"/>
                </a:lnTo>
                <a:close/>
                <a:moveTo>
                  <a:pt x="5126223" y="2309210"/>
                </a:moveTo>
                <a:lnTo>
                  <a:pt x="5126223" y="1629867"/>
                </a:lnTo>
                <a:lnTo>
                  <a:pt x="4942028" y="1629867"/>
                </a:lnTo>
                <a:lnTo>
                  <a:pt x="4942028" y="1483861"/>
                </a:lnTo>
                <a:lnTo>
                  <a:pt x="5474852" y="1483861"/>
                </a:lnTo>
                <a:lnTo>
                  <a:pt x="5474852" y="1629867"/>
                </a:lnTo>
                <a:lnTo>
                  <a:pt x="5291881" y="1629867"/>
                </a:lnTo>
                <a:lnTo>
                  <a:pt x="5291881" y="2309210"/>
                </a:lnTo>
                <a:lnTo>
                  <a:pt x="5126223" y="2309210"/>
                </a:lnTo>
                <a:close/>
                <a:moveTo>
                  <a:pt x="162207" y="2690026"/>
                </a:moveTo>
                <a:lnTo>
                  <a:pt x="152625" y="2653199"/>
                </a:lnTo>
                <a:lnTo>
                  <a:pt x="85220" y="2653199"/>
                </a:lnTo>
                <a:lnTo>
                  <a:pt x="75638" y="2690026"/>
                </a:lnTo>
                <a:lnTo>
                  <a:pt x="32667" y="2690026"/>
                </a:lnTo>
                <a:lnTo>
                  <a:pt x="93877" y="2483614"/>
                </a:lnTo>
                <a:lnTo>
                  <a:pt x="143968" y="2483614"/>
                </a:lnTo>
                <a:lnTo>
                  <a:pt x="205194" y="2690026"/>
                </a:lnTo>
                <a:lnTo>
                  <a:pt x="162207" y="2690026"/>
                </a:lnTo>
                <a:close/>
                <a:moveTo>
                  <a:pt x="118923" y="2520426"/>
                </a:moveTo>
                <a:lnTo>
                  <a:pt x="93564" y="2616984"/>
                </a:lnTo>
                <a:lnTo>
                  <a:pt x="144266" y="2616984"/>
                </a:lnTo>
                <a:lnTo>
                  <a:pt x="118907" y="2520426"/>
                </a:lnTo>
                <a:close/>
                <a:moveTo>
                  <a:pt x="279342" y="2586969"/>
                </a:moveTo>
                <a:cubicBezTo>
                  <a:pt x="279342" y="2524460"/>
                  <a:pt x="313044" y="2480192"/>
                  <a:pt x="365911" y="2480192"/>
                </a:cubicBezTo>
                <a:cubicBezTo>
                  <a:pt x="406106" y="2480192"/>
                  <a:pt x="424973" y="2505874"/>
                  <a:pt x="435480" y="2529703"/>
                </a:cubicBezTo>
                <a:lnTo>
                  <a:pt x="401166" y="2544868"/>
                </a:lnTo>
                <a:cubicBezTo>
                  <a:pt x="394971" y="2528463"/>
                  <a:pt x="382927" y="2517019"/>
                  <a:pt x="365911" y="2517019"/>
                </a:cubicBezTo>
                <a:cubicBezTo>
                  <a:pt x="338702" y="2517019"/>
                  <a:pt x="322015" y="2546422"/>
                  <a:pt x="322015" y="2586969"/>
                </a:cubicBezTo>
                <a:cubicBezTo>
                  <a:pt x="322015" y="2627517"/>
                  <a:pt x="338702" y="2656903"/>
                  <a:pt x="365911" y="2656903"/>
                </a:cubicBezTo>
                <a:cubicBezTo>
                  <a:pt x="383539" y="2656903"/>
                  <a:pt x="395599" y="2643906"/>
                  <a:pt x="401464" y="2626889"/>
                </a:cubicBezTo>
                <a:lnTo>
                  <a:pt x="435778" y="2641739"/>
                </a:lnTo>
                <a:cubicBezTo>
                  <a:pt x="425569" y="2666495"/>
                  <a:pt x="406702" y="2693731"/>
                  <a:pt x="365896" y="2693731"/>
                </a:cubicBezTo>
                <a:cubicBezTo>
                  <a:pt x="313029" y="2693731"/>
                  <a:pt x="279326" y="2649478"/>
                  <a:pt x="279326" y="2586969"/>
                </a:cubicBezTo>
                <a:close/>
                <a:moveTo>
                  <a:pt x="535944" y="2690011"/>
                </a:moveTo>
                <a:lnTo>
                  <a:pt x="535944" y="2675160"/>
                </a:lnTo>
                <a:cubicBezTo>
                  <a:pt x="527601" y="2686918"/>
                  <a:pt x="511824" y="2693731"/>
                  <a:pt x="496674" y="2693731"/>
                </a:cubicBezTo>
                <a:cubicBezTo>
                  <a:pt x="473182" y="2693731"/>
                  <a:pt x="450614" y="2676102"/>
                  <a:pt x="450614" y="2644220"/>
                </a:cubicBezTo>
                <a:cubicBezTo>
                  <a:pt x="450614" y="2611411"/>
                  <a:pt x="473182" y="2595949"/>
                  <a:pt x="496674" y="2595949"/>
                </a:cubicBezTo>
                <a:cubicBezTo>
                  <a:pt x="512138" y="2595949"/>
                  <a:pt x="527899" y="2601835"/>
                  <a:pt x="535944" y="2613593"/>
                </a:cubicBezTo>
                <a:lnTo>
                  <a:pt x="535944" y="2593782"/>
                </a:lnTo>
                <a:cubicBezTo>
                  <a:pt x="535944" y="2577692"/>
                  <a:pt x="526048" y="2567786"/>
                  <a:pt x="508437" y="2567786"/>
                </a:cubicBezTo>
                <a:cubicBezTo>
                  <a:pt x="495451" y="2567786"/>
                  <a:pt x="482764" y="2573045"/>
                  <a:pt x="471645" y="2583877"/>
                </a:cubicBezTo>
                <a:lnTo>
                  <a:pt x="457734" y="2558493"/>
                </a:lnTo>
                <a:cubicBezTo>
                  <a:pt x="473495" y="2543329"/>
                  <a:pt x="496079" y="2536830"/>
                  <a:pt x="515243" y="2536830"/>
                </a:cubicBezTo>
                <a:cubicBezTo>
                  <a:pt x="547706" y="2536830"/>
                  <a:pt x="573363" y="2551382"/>
                  <a:pt x="573363" y="2589748"/>
                </a:cubicBezTo>
                <a:lnTo>
                  <a:pt x="573363" y="2690026"/>
                </a:lnTo>
                <a:lnTo>
                  <a:pt x="535960" y="2690026"/>
                </a:lnTo>
                <a:close/>
                <a:moveTo>
                  <a:pt x="535944" y="2635240"/>
                </a:moveTo>
                <a:cubicBezTo>
                  <a:pt x="531004" y="2626261"/>
                  <a:pt x="521108" y="2620689"/>
                  <a:pt x="510899" y="2620689"/>
                </a:cubicBezTo>
                <a:cubicBezTo>
                  <a:pt x="496988" y="2620689"/>
                  <a:pt x="487704" y="2630594"/>
                  <a:pt x="487704" y="2644832"/>
                </a:cubicBezTo>
                <a:cubicBezTo>
                  <a:pt x="487704" y="2659070"/>
                  <a:pt x="496988" y="2668661"/>
                  <a:pt x="510899" y="2668661"/>
                </a:cubicBezTo>
                <a:cubicBezTo>
                  <a:pt x="521093" y="2668661"/>
                  <a:pt x="530988" y="2663716"/>
                  <a:pt x="535944" y="2654423"/>
                </a:cubicBezTo>
                <a:lnTo>
                  <a:pt x="535944" y="2635240"/>
                </a:lnTo>
                <a:close/>
                <a:moveTo>
                  <a:pt x="611049" y="2646386"/>
                </a:moveTo>
                <a:cubicBezTo>
                  <a:pt x="620333" y="2656291"/>
                  <a:pt x="637020" y="2664642"/>
                  <a:pt x="652169" y="2664642"/>
                </a:cubicBezTo>
                <a:cubicBezTo>
                  <a:pt x="666394" y="2664642"/>
                  <a:pt x="674125" y="2658756"/>
                  <a:pt x="674125" y="2649164"/>
                </a:cubicBezTo>
                <a:cubicBezTo>
                  <a:pt x="674125" y="2638961"/>
                  <a:pt x="662693" y="2634612"/>
                  <a:pt x="648468" y="2629982"/>
                </a:cubicBezTo>
                <a:cubicBezTo>
                  <a:pt x="627438" y="2623153"/>
                  <a:pt x="600228" y="2615131"/>
                  <a:pt x="600228" y="2581695"/>
                </a:cubicBezTo>
                <a:cubicBezTo>
                  <a:pt x="600228" y="2557567"/>
                  <a:pt x="619706" y="2536830"/>
                  <a:pt x="654647" y="2536830"/>
                </a:cubicBezTo>
                <a:cubicBezTo>
                  <a:pt x="675976" y="2536830"/>
                  <a:pt x="693603" y="2544569"/>
                  <a:pt x="706589" y="2556029"/>
                </a:cubicBezTo>
                <a:lnTo>
                  <a:pt x="691753" y="2581098"/>
                </a:lnTo>
                <a:cubicBezTo>
                  <a:pt x="684335" y="2572747"/>
                  <a:pt x="670424" y="2565636"/>
                  <a:pt x="655275" y="2565636"/>
                </a:cubicBezTo>
                <a:cubicBezTo>
                  <a:pt x="643528" y="2565636"/>
                  <a:pt x="635483" y="2571193"/>
                  <a:pt x="635483" y="2579560"/>
                </a:cubicBezTo>
                <a:cubicBezTo>
                  <a:pt x="635483" y="2588539"/>
                  <a:pt x="645677" y="2592872"/>
                  <a:pt x="659603" y="2597204"/>
                </a:cubicBezTo>
                <a:cubicBezTo>
                  <a:pt x="681245" y="2604017"/>
                  <a:pt x="709694" y="2612981"/>
                  <a:pt x="709694" y="2647328"/>
                </a:cubicBezTo>
                <a:cubicBezTo>
                  <a:pt x="709694" y="2674250"/>
                  <a:pt x="687754" y="2693746"/>
                  <a:pt x="652812" y="2693746"/>
                </a:cubicBezTo>
                <a:cubicBezTo>
                  <a:pt x="628692" y="2693746"/>
                  <a:pt x="607991" y="2685693"/>
                  <a:pt x="595304" y="2672397"/>
                </a:cubicBezTo>
                <a:lnTo>
                  <a:pt x="611065" y="2646417"/>
                </a:lnTo>
                <a:close/>
                <a:moveTo>
                  <a:pt x="793142" y="2536830"/>
                </a:moveTo>
                <a:cubicBezTo>
                  <a:pt x="834263" y="2536830"/>
                  <a:pt x="857457" y="2570251"/>
                  <a:pt x="857457" y="2616685"/>
                </a:cubicBezTo>
                <a:lnTo>
                  <a:pt x="857457" y="2627203"/>
                </a:lnTo>
                <a:lnTo>
                  <a:pt x="763768" y="2627203"/>
                </a:lnTo>
                <a:cubicBezTo>
                  <a:pt x="765321" y="2647626"/>
                  <a:pt x="777381" y="2663716"/>
                  <a:pt x="799949" y="2663716"/>
                </a:cubicBezTo>
                <a:cubicBezTo>
                  <a:pt x="811381" y="2663716"/>
                  <a:pt x="824069" y="2658458"/>
                  <a:pt x="832412" y="2649164"/>
                </a:cubicBezTo>
                <a:lnTo>
                  <a:pt x="849412" y="2671455"/>
                </a:lnTo>
                <a:cubicBezTo>
                  <a:pt x="836113" y="2686007"/>
                  <a:pt x="816023" y="2693731"/>
                  <a:pt x="795918" y="2693731"/>
                </a:cubicBezTo>
                <a:cubicBezTo>
                  <a:pt x="753872" y="2693731"/>
                  <a:pt x="726349" y="2662162"/>
                  <a:pt x="726349" y="2615131"/>
                </a:cubicBezTo>
                <a:cubicBezTo>
                  <a:pt x="726349" y="2571789"/>
                  <a:pt x="751708" y="2536830"/>
                  <a:pt x="793127" y="2536830"/>
                </a:cubicBezTo>
                <a:close/>
                <a:moveTo>
                  <a:pt x="763768" y="2601835"/>
                </a:moveTo>
                <a:lnTo>
                  <a:pt x="821591" y="2601835"/>
                </a:lnTo>
                <a:cubicBezTo>
                  <a:pt x="820979" y="2586357"/>
                  <a:pt x="814173" y="2566845"/>
                  <a:pt x="792531" y="2566845"/>
                </a:cubicBezTo>
                <a:cubicBezTo>
                  <a:pt x="771814" y="2566845"/>
                  <a:pt x="764396" y="2586341"/>
                  <a:pt x="763784" y="2601835"/>
                </a:cubicBezTo>
                <a:close/>
                <a:moveTo>
                  <a:pt x="874740" y="2630923"/>
                </a:moveTo>
                <a:lnTo>
                  <a:pt x="874740" y="2599355"/>
                </a:lnTo>
                <a:lnTo>
                  <a:pt x="939667" y="2599355"/>
                </a:lnTo>
                <a:lnTo>
                  <a:pt x="939667" y="2630923"/>
                </a:lnTo>
                <a:lnTo>
                  <a:pt x="874740" y="2630923"/>
                </a:lnTo>
                <a:close/>
                <a:moveTo>
                  <a:pt x="967174" y="2690042"/>
                </a:moveTo>
                <a:lnTo>
                  <a:pt x="967174" y="2483630"/>
                </a:lnTo>
                <a:lnTo>
                  <a:pt x="1052504" y="2483630"/>
                </a:lnTo>
                <a:cubicBezTo>
                  <a:pt x="1089296" y="2483630"/>
                  <a:pt x="1106924" y="2508087"/>
                  <a:pt x="1106924" y="2536249"/>
                </a:cubicBezTo>
                <a:cubicBezTo>
                  <a:pt x="1106924" y="2562245"/>
                  <a:pt x="1092700" y="2578963"/>
                  <a:pt x="1073833" y="2583594"/>
                </a:cubicBezTo>
                <a:cubicBezTo>
                  <a:pt x="1094864" y="2587016"/>
                  <a:pt x="1110327" y="2608680"/>
                  <a:pt x="1110327" y="2634346"/>
                </a:cubicBezTo>
                <a:cubicBezTo>
                  <a:pt x="1110327" y="2665600"/>
                  <a:pt x="1092700" y="2690057"/>
                  <a:pt x="1055296" y="2690057"/>
                </a:cubicBezTo>
                <a:lnTo>
                  <a:pt x="967174" y="2690057"/>
                </a:lnTo>
                <a:close/>
                <a:moveTo>
                  <a:pt x="1008608" y="2567488"/>
                </a:moveTo>
                <a:lnTo>
                  <a:pt x="1042624" y="2567488"/>
                </a:lnTo>
                <a:cubicBezTo>
                  <a:pt x="1057460" y="2567488"/>
                  <a:pt x="1064565" y="2557285"/>
                  <a:pt x="1064565" y="2543345"/>
                </a:cubicBezTo>
                <a:cubicBezTo>
                  <a:pt x="1064565" y="2529405"/>
                  <a:pt x="1057460" y="2518888"/>
                  <a:pt x="1042624" y="2518888"/>
                </a:cubicBezTo>
                <a:lnTo>
                  <a:pt x="1008608" y="2518888"/>
                </a:lnTo>
                <a:lnTo>
                  <a:pt x="1008608" y="2567488"/>
                </a:lnTo>
                <a:close/>
                <a:moveTo>
                  <a:pt x="1008608" y="2654769"/>
                </a:moveTo>
                <a:lnTo>
                  <a:pt x="1044161" y="2654769"/>
                </a:lnTo>
                <a:cubicBezTo>
                  <a:pt x="1059625" y="2654769"/>
                  <a:pt x="1067968" y="2644863"/>
                  <a:pt x="1067968" y="2628773"/>
                </a:cubicBezTo>
                <a:cubicBezTo>
                  <a:pt x="1067968" y="2614535"/>
                  <a:pt x="1059938" y="2602777"/>
                  <a:pt x="1044161" y="2602777"/>
                </a:cubicBezTo>
                <a:lnTo>
                  <a:pt x="1008608" y="2602777"/>
                </a:lnTo>
                <a:lnTo>
                  <a:pt x="1008608" y="2654769"/>
                </a:lnTo>
                <a:close/>
                <a:moveTo>
                  <a:pt x="1215104" y="2690042"/>
                </a:moveTo>
                <a:lnTo>
                  <a:pt x="1215104" y="2675192"/>
                </a:lnTo>
                <a:cubicBezTo>
                  <a:pt x="1206761" y="2686949"/>
                  <a:pt x="1190984" y="2693762"/>
                  <a:pt x="1175834" y="2693762"/>
                </a:cubicBezTo>
                <a:cubicBezTo>
                  <a:pt x="1152341" y="2693762"/>
                  <a:pt x="1129758" y="2676134"/>
                  <a:pt x="1129758" y="2644251"/>
                </a:cubicBezTo>
                <a:cubicBezTo>
                  <a:pt x="1129758" y="2611442"/>
                  <a:pt x="1152325" y="2595980"/>
                  <a:pt x="1175834" y="2595980"/>
                </a:cubicBezTo>
                <a:cubicBezTo>
                  <a:pt x="1191297" y="2595980"/>
                  <a:pt x="1207059" y="2601867"/>
                  <a:pt x="1215104" y="2613624"/>
                </a:cubicBezTo>
                <a:lnTo>
                  <a:pt x="1215104" y="2593814"/>
                </a:lnTo>
                <a:cubicBezTo>
                  <a:pt x="1215104" y="2577723"/>
                  <a:pt x="1205208" y="2567818"/>
                  <a:pt x="1187596" y="2567818"/>
                </a:cubicBezTo>
                <a:cubicBezTo>
                  <a:pt x="1174611" y="2567818"/>
                  <a:pt x="1161939" y="2573077"/>
                  <a:pt x="1150804" y="2583908"/>
                </a:cubicBezTo>
                <a:lnTo>
                  <a:pt x="1136894" y="2558525"/>
                </a:lnTo>
                <a:cubicBezTo>
                  <a:pt x="1152655" y="2543360"/>
                  <a:pt x="1175238" y="2536861"/>
                  <a:pt x="1194403" y="2536861"/>
                </a:cubicBezTo>
                <a:cubicBezTo>
                  <a:pt x="1226866" y="2536861"/>
                  <a:pt x="1252523" y="2551413"/>
                  <a:pt x="1252523" y="2589779"/>
                </a:cubicBezTo>
                <a:lnTo>
                  <a:pt x="1252523" y="2690057"/>
                </a:lnTo>
                <a:lnTo>
                  <a:pt x="1215120" y="2690057"/>
                </a:lnTo>
                <a:close/>
                <a:moveTo>
                  <a:pt x="1215104" y="2635272"/>
                </a:moveTo>
                <a:cubicBezTo>
                  <a:pt x="1210164" y="2626293"/>
                  <a:pt x="1200268" y="2620720"/>
                  <a:pt x="1190058" y="2620720"/>
                </a:cubicBezTo>
                <a:cubicBezTo>
                  <a:pt x="1176148" y="2620720"/>
                  <a:pt x="1166863" y="2630625"/>
                  <a:pt x="1166863" y="2644863"/>
                </a:cubicBezTo>
                <a:cubicBezTo>
                  <a:pt x="1166863" y="2659101"/>
                  <a:pt x="1176132" y="2668693"/>
                  <a:pt x="1190058" y="2668693"/>
                </a:cubicBezTo>
                <a:cubicBezTo>
                  <a:pt x="1200252" y="2668693"/>
                  <a:pt x="1210148" y="2663748"/>
                  <a:pt x="1215104" y="2654455"/>
                </a:cubicBezTo>
                <a:lnTo>
                  <a:pt x="1215104" y="2635272"/>
                </a:lnTo>
                <a:close/>
                <a:moveTo>
                  <a:pt x="1290209" y="2646417"/>
                </a:moveTo>
                <a:cubicBezTo>
                  <a:pt x="1299493" y="2656323"/>
                  <a:pt x="1316180" y="2664674"/>
                  <a:pt x="1331329" y="2664674"/>
                </a:cubicBezTo>
                <a:cubicBezTo>
                  <a:pt x="1345553" y="2664674"/>
                  <a:pt x="1353285" y="2658787"/>
                  <a:pt x="1353285" y="2649196"/>
                </a:cubicBezTo>
                <a:cubicBezTo>
                  <a:pt x="1353285" y="2638992"/>
                  <a:pt x="1341852" y="2634644"/>
                  <a:pt x="1327628" y="2630013"/>
                </a:cubicBezTo>
                <a:cubicBezTo>
                  <a:pt x="1306597" y="2623184"/>
                  <a:pt x="1279388" y="2615163"/>
                  <a:pt x="1279388" y="2581726"/>
                </a:cubicBezTo>
                <a:cubicBezTo>
                  <a:pt x="1279388" y="2557598"/>
                  <a:pt x="1298866" y="2536861"/>
                  <a:pt x="1333807" y="2536861"/>
                </a:cubicBezTo>
                <a:cubicBezTo>
                  <a:pt x="1355136" y="2536861"/>
                  <a:pt x="1372763" y="2544601"/>
                  <a:pt x="1385748" y="2556060"/>
                </a:cubicBezTo>
                <a:lnTo>
                  <a:pt x="1370912" y="2581130"/>
                </a:lnTo>
                <a:cubicBezTo>
                  <a:pt x="1363495" y="2572778"/>
                  <a:pt x="1349584" y="2565667"/>
                  <a:pt x="1334434" y="2565667"/>
                </a:cubicBezTo>
                <a:cubicBezTo>
                  <a:pt x="1322688" y="2565667"/>
                  <a:pt x="1314643" y="2571224"/>
                  <a:pt x="1314643" y="2579591"/>
                </a:cubicBezTo>
                <a:cubicBezTo>
                  <a:pt x="1314643" y="2588571"/>
                  <a:pt x="1324836" y="2592903"/>
                  <a:pt x="1338763" y="2597236"/>
                </a:cubicBezTo>
                <a:cubicBezTo>
                  <a:pt x="1360405" y="2604049"/>
                  <a:pt x="1388854" y="2613012"/>
                  <a:pt x="1388854" y="2647359"/>
                </a:cubicBezTo>
                <a:cubicBezTo>
                  <a:pt x="1388854" y="2674281"/>
                  <a:pt x="1366913" y="2693778"/>
                  <a:pt x="1331972" y="2693778"/>
                </a:cubicBezTo>
                <a:cubicBezTo>
                  <a:pt x="1307852" y="2693778"/>
                  <a:pt x="1287151" y="2685725"/>
                  <a:pt x="1274463" y="2672429"/>
                </a:cubicBezTo>
                <a:lnTo>
                  <a:pt x="1290224" y="2646449"/>
                </a:lnTo>
                <a:close/>
                <a:moveTo>
                  <a:pt x="1472302" y="2536861"/>
                </a:moveTo>
                <a:cubicBezTo>
                  <a:pt x="1513422" y="2536861"/>
                  <a:pt x="1536617" y="2570282"/>
                  <a:pt x="1536617" y="2616717"/>
                </a:cubicBezTo>
                <a:lnTo>
                  <a:pt x="1536617" y="2627234"/>
                </a:lnTo>
                <a:lnTo>
                  <a:pt x="1442928" y="2627234"/>
                </a:lnTo>
                <a:cubicBezTo>
                  <a:pt x="1444481" y="2647657"/>
                  <a:pt x="1456541" y="2663748"/>
                  <a:pt x="1479108" y="2663748"/>
                </a:cubicBezTo>
                <a:cubicBezTo>
                  <a:pt x="1490541" y="2663748"/>
                  <a:pt x="1503228" y="2658489"/>
                  <a:pt x="1511572" y="2649196"/>
                </a:cubicBezTo>
                <a:lnTo>
                  <a:pt x="1528572" y="2671487"/>
                </a:lnTo>
                <a:cubicBezTo>
                  <a:pt x="1515273" y="2686039"/>
                  <a:pt x="1495183" y="2693762"/>
                  <a:pt x="1475078" y="2693762"/>
                </a:cubicBezTo>
                <a:cubicBezTo>
                  <a:pt x="1433032" y="2693762"/>
                  <a:pt x="1405509" y="2662194"/>
                  <a:pt x="1405509" y="2615163"/>
                </a:cubicBezTo>
                <a:cubicBezTo>
                  <a:pt x="1405509" y="2571821"/>
                  <a:pt x="1430868" y="2536861"/>
                  <a:pt x="1472286" y="2536861"/>
                </a:cubicBezTo>
                <a:close/>
                <a:moveTo>
                  <a:pt x="1442928" y="2601867"/>
                </a:moveTo>
                <a:lnTo>
                  <a:pt x="1500750" y="2601867"/>
                </a:lnTo>
                <a:cubicBezTo>
                  <a:pt x="1500139" y="2586388"/>
                  <a:pt x="1493332" y="2566876"/>
                  <a:pt x="1471690" y="2566876"/>
                </a:cubicBezTo>
                <a:cubicBezTo>
                  <a:pt x="1450973" y="2566876"/>
                  <a:pt x="1443555" y="2586373"/>
                  <a:pt x="1442944" y="2601867"/>
                </a:cubicBezTo>
                <a:close/>
                <a:moveTo>
                  <a:pt x="1646648" y="2690057"/>
                </a:moveTo>
                <a:lnTo>
                  <a:pt x="1646648" y="2671189"/>
                </a:lnTo>
                <a:cubicBezTo>
                  <a:pt x="1637379" y="2686039"/>
                  <a:pt x="1623139" y="2693762"/>
                  <a:pt x="1608930" y="2693762"/>
                </a:cubicBezTo>
                <a:cubicBezTo>
                  <a:pt x="1575228" y="2693762"/>
                  <a:pt x="1553586" y="2664360"/>
                  <a:pt x="1553586" y="2615477"/>
                </a:cubicBezTo>
                <a:cubicBezTo>
                  <a:pt x="1553586" y="2567504"/>
                  <a:pt x="1575228" y="2536861"/>
                  <a:pt x="1608930" y="2536861"/>
                </a:cubicBezTo>
                <a:cubicBezTo>
                  <a:pt x="1623155" y="2536861"/>
                  <a:pt x="1637379" y="2543973"/>
                  <a:pt x="1646648" y="2559451"/>
                </a:cubicBezTo>
                <a:lnTo>
                  <a:pt x="1646648" y="2483630"/>
                </a:lnTo>
                <a:lnTo>
                  <a:pt x="1683753" y="2483630"/>
                </a:lnTo>
                <a:lnTo>
                  <a:pt x="1683753" y="2690042"/>
                </a:lnTo>
                <a:lnTo>
                  <a:pt x="1646648" y="2690042"/>
                </a:lnTo>
                <a:close/>
                <a:moveTo>
                  <a:pt x="1646648" y="2587315"/>
                </a:moveTo>
                <a:cubicBezTo>
                  <a:pt x="1641707" y="2577409"/>
                  <a:pt x="1630886" y="2569670"/>
                  <a:pt x="1620677" y="2569670"/>
                </a:cubicBezTo>
                <a:cubicBezTo>
                  <a:pt x="1601810" y="2569670"/>
                  <a:pt x="1591930" y="2589167"/>
                  <a:pt x="1591930" y="2615477"/>
                </a:cubicBezTo>
                <a:cubicBezTo>
                  <a:pt x="1591930" y="2641472"/>
                  <a:pt x="1601826" y="2660953"/>
                  <a:pt x="1620677" y="2660953"/>
                </a:cubicBezTo>
                <a:cubicBezTo>
                  <a:pt x="1630886" y="2660953"/>
                  <a:pt x="1641707" y="2653230"/>
                  <a:pt x="1646648" y="2643325"/>
                </a:cubicBezTo>
                <a:lnTo>
                  <a:pt x="1646648" y="2587315"/>
                </a:lnTo>
                <a:close/>
                <a:moveTo>
                  <a:pt x="1783574" y="2690057"/>
                </a:moveTo>
                <a:lnTo>
                  <a:pt x="1783574" y="2483646"/>
                </a:lnTo>
                <a:lnTo>
                  <a:pt x="1825008" y="2483646"/>
                </a:lnTo>
                <a:lnTo>
                  <a:pt x="1825008" y="2653544"/>
                </a:lnTo>
                <a:lnTo>
                  <a:pt x="1894263" y="2653544"/>
                </a:lnTo>
                <a:lnTo>
                  <a:pt x="1894263" y="2690057"/>
                </a:lnTo>
                <a:lnTo>
                  <a:pt x="1783574" y="2690057"/>
                </a:lnTo>
                <a:close/>
                <a:moveTo>
                  <a:pt x="1908456" y="2615163"/>
                </a:moveTo>
                <a:cubicBezTo>
                  <a:pt x="1908456" y="2573375"/>
                  <a:pt x="1931949" y="2536861"/>
                  <a:pt x="1975861" y="2536861"/>
                </a:cubicBezTo>
                <a:cubicBezTo>
                  <a:pt x="2020385" y="2536861"/>
                  <a:pt x="2043564" y="2573375"/>
                  <a:pt x="2043564" y="2615163"/>
                </a:cubicBezTo>
                <a:cubicBezTo>
                  <a:pt x="2043564" y="2657249"/>
                  <a:pt x="2020369" y="2693762"/>
                  <a:pt x="1975861" y="2693762"/>
                </a:cubicBezTo>
                <a:cubicBezTo>
                  <a:pt x="1931949" y="2693762"/>
                  <a:pt x="1908456" y="2657249"/>
                  <a:pt x="1908456" y="2615163"/>
                </a:cubicBezTo>
                <a:close/>
                <a:moveTo>
                  <a:pt x="2005219" y="2615163"/>
                </a:moveTo>
                <a:cubicBezTo>
                  <a:pt x="2005219" y="2590705"/>
                  <a:pt x="1996249" y="2569670"/>
                  <a:pt x="1975845" y="2569670"/>
                </a:cubicBezTo>
                <a:cubicBezTo>
                  <a:pt x="1956054" y="2569670"/>
                  <a:pt x="1947099" y="2590721"/>
                  <a:pt x="1947099" y="2615163"/>
                </a:cubicBezTo>
                <a:cubicBezTo>
                  <a:pt x="1947099" y="2639918"/>
                  <a:pt x="1956069" y="2660953"/>
                  <a:pt x="1975845" y="2660953"/>
                </a:cubicBezTo>
                <a:cubicBezTo>
                  <a:pt x="1996249" y="2660953"/>
                  <a:pt x="2005219" y="2639918"/>
                  <a:pt x="2005219" y="2615163"/>
                </a:cubicBezTo>
                <a:close/>
                <a:moveTo>
                  <a:pt x="2061473" y="2615163"/>
                </a:moveTo>
                <a:cubicBezTo>
                  <a:pt x="2061473" y="2573375"/>
                  <a:pt x="2084966" y="2536861"/>
                  <a:pt x="2128878" y="2536861"/>
                </a:cubicBezTo>
                <a:cubicBezTo>
                  <a:pt x="2173402" y="2536861"/>
                  <a:pt x="2196581" y="2573375"/>
                  <a:pt x="2196581" y="2615163"/>
                </a:cubicBezTo>
                <a:cubicBezTo>
                  <a:pt x="2196581" y="2657249"/>
                  <a:pt x="2173386" y="2693762"/>
                  <a:pt x="2128878" y="2693762"/>
                </a:cubicBezTo>
                <a:cubicBezTo>
                  <a:pt x="2084966" y="2693762"/>
                  <a:pt x="2061473" y="2657249"/>
                  <a:pt x="2061473" y="2615163"/>
                </a:cubicBezTo>
                <a:close/>
                <a:moveTo>
                  <a:pt x="2158236" y="2615163"/>
                </a:moveTo>
                <a:cubicBezTo>
                  <a:pt x="2158236" y="2590705"/>
                  <a:pt x="2149266" y="2569670"/>
                  <a:pt x="2128862" y="2569670"/>
                </a:cubicBezTo>
                <a:cubicBezTo>
                  <a:pt x="2109071" y="2569670"/>
                  <a:pt x="2100116" y="2590721"/>
                  <a:pt x="2100116" y="2615163"/>
                </a:cubicBezTo>
                <a:cubicBezTo>
                  <a:pt x="2100116" y="2639918"/>
                  <a:pt x="2109086" y="2660953"/>
                  <a:pt x="2128862" y="2660953"/>
                </a:cubicBezTo>
                <a:cubicBezTo>
                  <a:pt x="2149266" y="2660953"/>
                  <a:pt x="2158236" y="2639918"/>
                  <a:pt x="2158236" y="2615163"/>
                </a:cubicBezTo>
                <a:close/>
                <a:moveTo>
                  <a:pt x="2306000" y="2690057"/>
                </a:moveTo>
                <a:lnTo>
                  <a:pt x="2275073" y="2631567"/>
                </a:lnTo>
                <a:lnTo>
                  <a:pt x="2259312" y="2653528"/>
                </a:lnTo>
                <a:lnTo>
                  <a:pt x="2259312" y="2690042"/>
                </a:lnTo>
                <a:lnTo>
                  <a:pt x="2222207" y="2690042"/>
                </a:lnTo>
                <a:lnTo>
                  <a:pt x="2222207" y="2483630"/>
                </a:lnTo>
                <a:lnTo>
                  <a:pt x="2259312" y="2483630"/>
                </a:lnTo>
                <a:lnTo>
                  <a:pt x="2259312" y="2608350"/>
                </a:lnTo>
                <a:lnTo>
                  <a:pt x="2304761" y="2540566"/>
                </a:lnTo>
                <a:lnTo>
                  <a:pt x="2348045" y="2540566"/>
                </a:lnTo>
                <a:lnTo>
                  <a:pt x="2300730" y="2607722"/>
                </a:lnTo>
                <a:lnTo>
                  <a:pt x="2349582" y="2690042"/>
                </a:lnTo>
                <a:lnTo>
                  <a:pt x="2305984" y="2690042"/>
                </a:lnTo>
                <a:close/>
                <a:moveTo>
                  <a:pt x="2544331" y="2690057"/>
                </a:moveTo>
                <a:lnTo>
                  <a:pt x="2534749" y="2653230"/>
                </a:lnTo>
                <a:lnTo>
                  <a:pt x="2467345" y="2653230"/>
                </a:lnTo>
                <a:lnTo>
                  <a:pt x="2457762" y="2690057"/>
                </a:lnTo>
                <a:lnTo>
                  <a:pt x="2414791" y="2690057"/>
                </a:lnTo>
                <a:lnTo>
                  <a:pt x="2476001" y="2483646"/>
                </a:lnTo>
                <a:lnTo>
                  <a:pt x="2526092" y="2483646"/>
                </a:lnTo>
                <a:lnTo>
                  <a:pt x="2587318" y="2690057"/>
                </a:lnTo>
                <a:lnTo>
                  <a:pt x="2544331" y="2690057"/>
                </a:lnTo>
                <a:close/>
                <a:moveTo>
                  <a:pt x="2501047" y="2520457"/>
                </a:moveTo>
                <a:lnTo>
                  <a:pt x="2475688" y="2617015"/>
                </a:lnTo>
                <a:lnTo>
                  <a:pt x="2526390" y="2617015"/>
                </a:lnTo>
                <a:lnTo>
                  <a:pt x="2501031" y="2520457"/>
                </a:lnTo>
                <a:close/>
                <a:moveTo>
                  <a:pt x="2604914" y="2654156"/>
                </a:moveTo>
                <a:lnTo>
                  <a:pt x="2604914" y="2573077"/>
                </a:lnTo>
                <a:lnTo>
                  <a:pt x="2585436" y="2573077"/>
                </a:lnTo>
                <a:lnTo>
                  <a:pt x="2585436" y="2540582"/>
                </a:lnTo>
                <a:lnTo>
                  <a:pt x="2604914" y="2540582"/>
                </a:lnTo>
                <a:lnTo>
                  <a:pt x="2604914" y="2499736"/>
                </a:lnTo>
                <a:lnTo>
                  <a:pt x="2642020" y="2499736"/>
                </a:lnTo>
                <a:lnTo>
                  <a:pt x="2642020" y="2540582"/>
                </a:lnTo>
                <a:lnTo>
                  <a:pt x="2666751" y="2540582"/>
                </a:lnTo>
                <a:lnTo>
                  <a:pt x="2666751" y="2573077"/>
                </a:lnTo>
                <a:lnTo>
                  <a:pt x="2642020" y="2573077"/>
                </a:lnTo>
                <a:lnTo>
                  <a:pt x="2642020" y="2645491"/>
                </a:lnTo>
                <a:cubicBezTo>
                  <a:pt x="2642020" y="2655083"/>
                  <a:pt x="2645736" y="2660953"/>
                  <a:pt x="2652841" y="2660953"/>
                </a:cubicBezTo>
                <a:cubicBezTo>
                  <a:pt x="2657483" y="2660953"/>
                  <a:pt x="2662125" y="2659101"/>
                  <a:pt x="2663975" y="2656637"/>
                </a:cubicBezTo>
                <a:lnTo>
                  <a:pt x="2671707" y="2685097"/>
                </a:lnTo>
                <a:cubicBezTo>
                  <a:pt x="2666140" y="2690042"/>
                  <a:pt x="2656558" y="2693762"/>
                  <a:pt x="2642961" y="2693762"/>
                </a:cubicBezTo>
                <a:cubicBezTo>
                  <a:pt x="2616990" y="2693762"/>
                  <a:pt x="2604930" y="2680450"/>
                  <a:pt x="2604930" y="2654156"/>
                </a:cubicBezTo>
                <a:close/>
                <a:moveTo>
                  <a:pt x="2757006" y="2690057"/>
                </a:moveTo>
                <a:lnTo>
                  <a:pt x="2757006" y="2483646"/>
                </a:lnTo>
                <a:lnTo>
                  <a:pt x="2823485" y="2483646"/>
                </a:lnTo>
                <a:cubicBezTo>
                  <a:pt x="2880367" y="2483646"/>
                  <a:pt x="2913144" y="2526360"/>
                  <a:pt x="2913144" y="2587016"/>
                </a:cubicBezTo>
                <a:cubicBezTo>
                  <a:pt x="2913144" y="2647673"/>
                  <a:pt x="2880681" y="2690057"/>
                  <a:pt x="2823485" y="2690057"/>
                </a:cubicBezTo>
                <a:lnTo>
                  <a:pt x="2757006" y="2690057"/>
                </a:lnTo>
                <a:close/>
                <a:moveTo>
                  <a:pt x="2798440" y="2653544"/>
                </a:moveTo>
                <a:lnTo>
                  <a:pt x="2823485" y="2653544"/>
                </a:lnTo>
                <a:cubicBezTo>
                  <a:pt x="2854098" y="2653544"/>
                  <a:pt x="2870785" y="2626308"/>
                  <a:pt x="2870785" y="2587016"/>
                </a:cubicBezTo>
                <a:cubicBezTo>
                  <a:pt x="2870785" y="2546155"/>
                  <a:pt x="2854710" y="2520159"/>
                  <a:pt x="2823485" y="2520159"/>
                </a:cubicBezTo>
                <a:lnTo>
                  <a:pt x="2798440" y="2520159"/>
                </a:lnTo>
                <a:lnTo>
                  <a:pt x="2798440" y="2653544"/>
                </a:lnTo>
                <a:close/>
                <a:moveTo>
                  <a:pt x="2936307" y="2496329"/>
                </a:moveTo>
                <a:cubicBezTo>
                  <a:pt x="2936307" y="2483944"/>
                  <a:pt x="2946501" y="2473740"/>
                  <a:pt x="2958561" y="2473740"/>
                </a:cubicBezTo>
                <a:cubicBezTo>
                  <a:pt x="2970935" y="2473740"/>
                  <a:pt x="2980815" y="2483944"/>
                  <a:pt x="2980815" y="2496329"/>
                </a:cubicBezTo>
                <a:cubicBezTo>
                  <a:pt x="2980815" y="2508715"/>
                  <a:pt x="2970919" y="2518605"/>
                  <a:pt x="2958561" y="2518605"/>
                </a:cubicBezTo>
                <a:cubicBezTo>
                  <a:pt x="2946501" y="2518605"/>
                  <a:pt x="2936307" y="2508700"/>
                  <a:pt x="2936307" y="2496329"/>
                </a:cubicBezTo>
                <a:close/>
                <a:moveTo>
                  <a:pt x="2940008" y="2690057"/>
                </a:moveTo>
                <a:lnTo>
                  <a:pt x="2940008" y="2540582"/>
                </a:lnTo>
                <a:lnTo>
                  <a:pt x="2977114" y="2540582"/>
                </a:lnTo>
                <a:lnTo>
                  <a:pt x="2977114" y="2690057"/>
                </a:lnTo>
                <a:lnTo>
                  <a:pt x="2940008" y="2690057"/>
                </a:lnTo>
                <a:close/>
                <a:moveTo>
                  <a:pt x="3087788" y="2690057"/>
                </a:moveTo>
                <a:lnTo>
                  <a:pt x="3087788" y="2675207"/>
                </a:lnTo>
                <a:cubicBezTo>
                  <a:pt x="3079444" y="2686965"/>
                  <a:pt x="3063668" y="2693778"/>
                  <a:pt x="3048518" y="2693778"/>
                </a:cubicBezTo>
                <a:cubicBezTo>
                  <a:pt x="3025025" y="2693778"/>
                  <a:pt x="3002458" y="2676149"/>
                  <a:pt x="3002458" y="2644267"/>
                </a:cubicBezTo>
                <a:cubicBezTo>
                  <a:pt x="3002458" y="2611458"/>
                  <a:pt x="3025025" y="2595995"/>
                  <a:pt x="3048518" y="2595995"/>
                </a:cubicBezTo>
                <a:cubicBezTo>
                  <a:pt x="3063981" y="2595995"/>
                  <a:pt x="3079742" y="2601882"/>
                  <a:pt x="3087788" y="2613640"/>
                </a:cubicBezTo>
                <a:lnTo>
                  <a:pt x="3087788" y="2593829"/>
                </a:lnTo>
                <a:cubicBezTo>
                  <a:pt x="3087788" y="2577739"/>
                  <a:pt x="3077892" y="2567834"/>
                  <a:pt x="3060280" y="2567834"/>
                </a:cubicBezTo>
                <a:cubicBezTo>
                  <a:pt x="3047295" y="2567834"/>
                  <a:pt x="3034607" y="2573092"/>
                  <a:pt x="3023488" y="2583924"/>
                </a:cubicBezTo>
                <a:lnTo>
                  <a:pt x="3009577" y="2558540"/>
                </a:lnTo>
                <a:cubicBezTo>
                  <a:pt x="3025339" y="2543376"/>
                  <a:pt x="3047922" y="2536877"/>
                  <a:pt x="3067086" y="2536877"/>
                </a:cubicBezTo>
                <a:cubicBezTo>
                  <a:pt x="3099550" y="2536877"/>
                  <a:pt x="3125207" y="2551429"/>
                  <a:pt x="3125207" y="2589795"/>
                </a:cubicBezTo>
                <a:lnTo>
                  <a:pt x="3125207" y="2690073"/>
                </a:lnTo>
                <a:lnTo>
                  <a:pt x="3087803" y="2690073"/>
                </a:lnTo>
                <a:close/>
                <a:moveTo>
                  <a:pt x="3087788" y="2635287"/>
                </a:moveTo>
                <a:cubicBezTo>
                  <a:pt x="3082848" y="2626308"/>
                  <a:pt x="3072952" y="2620735"/>
                  <a:pt x="3062742" y="2620735"/>
                </a:cubicBezTo>
                <a:cubicBezTo>
                  <a:pt x="3048832" y="2620735"/>
                  <a:pt x="3039547" y="2630641"/>
                  <a:pt x="3039547" y="2644879"/>
                </a:cubicBezTo>
                <a:cubicBezTo>
                  <a:pt x="3039547" y="2659117"/>
                  <a:pt x="3048832" y="2668708"/>
                  <a:pt x="3062742" y="2668708"/>
                </a:cubicBezTo>
                <a:cubicBezTo>
                  <a:pt x="3072936" y="2668708"/>
                  <a:pt x="3082832" y="2663763"/>
                  <a:pt x="3087788" y="2654470"/>
                </a:cubicBezTo>
                <a:lnTo>
                  <a:pt x="3087788" y="2635287"/>
                </a:lnTo>
                <a:close/>
                <a:moveTo>
                  <a:pt x="3171847" y="2703055"/>
                </a:moveTo>
                <a:cubicBezTo>
                  <a:pt x="3182057" y="2714201"/>
                  <a:pt x="3195042" y="2719460"/>
                  <a:pt x="3210192" y="2719460"/>
                </a:cubicBezTo>
                <a:cubicBezTo>
                  <a:pt x="3227192" y="2719460"/>
                  <a:pt x="3243581" y="2710481"/>
                  <a:pt x="3243581" y="2684171"/>
                </a:cubicBezTo>
                <a:lnTo>
                  <a:pt x="3243581" y="2665914"/>
                </a:lnTo>
                <a:cubicBezTo>
                  <a:pt x="3234312" y="2680764"/>
                  <a:pt x="3220386" y="2688817"/>
                  <a:pt x="3205864" y="2688817"/>
                </a:cubicBezTo>
                <a:cubicBezTo>
                  <a:pt x="3172475" y="2688817"/>
                  <a:pt x="3150833" y="2661896"/>
                  <a:pt x="3150833" y="2612996"/>
                </a:cubicBezTo>
                <a:cubicBezTo>
                  <a:pt x="3150833" y="2565024"/>
                  <a:pt x="3172475" y="2536861"/>
                  <a:pt x="3205864" y="2536861"/>
                </a:cubicBezTo>
                <a:cubicBezTo>
                  <a:pt x="3220386" y="2536861"/>
                  <a:pt x="3234610" y="2543973"/>
                  <a:pt x="3243581" y="2559451"/>
                </a:cubicBezTo>
                <a:lnTo>
                  <a:pt x="3243581" y="2540566"/>
                </a:lnTo>
                <a:lnTo>
                  <a:pt x="3280686" y="2540566"/>
                </a:lnTo>
                <a:lnTo>
                  <a:pt x="3280686" y="2682303"/>
                </a:lnTo>
                <a:cubicBezTo>
                  <a:pt x="3280686" y="2736774"/>
                  <a:pt x="3245133" y="2750699"/>
                  <a:pt x="3212058" y="2750699"/>
                </a:cubicBezTo>
                <a:cubicBezTo>
                  <a:pt x="3190118" y="2750699"/>
                  <a:pt x="3172490" y="2745440"/>
                  <a:pt x="3157027" y="2731500"/>
                </a:cubicBezTo>
                <a:lnTo>
                  <a:pt x="3171863" y="2703040"/>
                </a:lnTo>
                <a:close/>
                <a:moveTo>
                  <a:pt x="3243581" y="2587315"/>
                </a:moveTo>
                <a:cubicBezTo>
                  <a:pt x="3238954" y="2577409"/>
                  <a:pt x="3228133" y="2569670"/>
                  <a:pt x="3217924" y="2569670"/>
                </a:cubicBezTo>
                <a:cubicBezTo>
                  <a:pt x="3199057" y="2569670"/>
                  <a:pt x="3189177" y="2587001"/>
                  <a:pt x="3189177" y="2612996"/>
                </a:cubicBezTo>
                <a:cubicBezTo>
                  <a:pt x="3189177" y="2638992"/>
                  <a:pt x="3199073" y="2656009"/>
                  <a:pt x="3217924" y="2656009"/>
                </a:cubicBezTo>
                <a:cubicBezTo>
                  <a:pt x="3228133" y="2656009"/>
                  <a:pt x="3238954" y="2648285"/>
                  <a:pt x="3243581" y="2638678"/>
                </a:cubicBezTo>
                <a:lnTo>
                  <a:pt x="3243581" y="2587315"/>
                </a:lnTo>
                <a:close/>
                <a:moveTo>
                  <a:pt x="3398150" y="2690057"/>
                </a:moveTo>
                <a:lnTo>
                  <a:pt x="3398150" y="2591631"/>
                </a:lnTo>
                <a:cubicBezTo>
                  <a:pt x="3398150" y="2575855"/>
                  <a:pt x="3391030" y="2569670"/>
                  <a:pt x="3378672" y="2569670"/>
                </a:cubicBezTo>
                <a:cubicBezTo>
                  <a:pt x="3366314" y="2569670"/>
                  <a:pt x="3356732" y="2579262"/>
                  <a:pt x="3351463" y="2588241"/>
                </a:cubicBezTo>
                <a:lnTo>
                  <a:pt x="3351463" y="2690057"/>
                </a:lnTo>
                <a:lnTo>
                  <a:pt x="3314357" y="2690057"/>
                </a:lnTo>
                <a:lnTo>
                  <a:pt x="3314357" y="2540582"/>
                </a:lnTo>
                <a:lnTo>
                  <a:pt x="3351463" y="2540582"/>
                </a:lnTo>
                <a:lnTo>
                  <a:pt x="3351463" y="2560079"/>
                </a:lnTo>
                <a:cubicBezTo>
                  <a:pt x="3359508" y="2548321"/>
                  <a:pt x="3376194" y="2536861"/>
                  <a:pt x="3395359" y="2536861"/>
                </a:cubicBezTo>
                <a:cubicBezTo>
                  <a:pt x="3422882" y="2536861"/>
                  <a:pt x="3435240" y="2552952"/>
                  <a:pt x="3435240" y="2577723"/>
                </a:cubicBezTo>
                <a:lnTo>
                  <a:pt x="3435240" y="2690057"/>
                </a:lnTo>
                <a:lnTo>
                  <a:pt x="3398135" y="2690057"/>
                </a:lnTo>
                <a:close/>
                <a:moveTo>
                  <a:pt x="3461195" y="2615163"/>
                </a:moveTo>
                <a:cubicBezTo>
                  <a:pt x="3461195" y="2573375"/>
                  <a:pt x="3484688" y="2536861"/>
                  <a:pt x="3528600" y="2536861"/>
                </a:cubicBezTo>
                <a:cubicBezTo>
                  <a:pt x="3573123" y="2536861"/>
                  <a:pt x="3596303" y="2573375"/>
                  <a:pt x="3596303" y="2615163"/>
                </a:cubicBezTo>
                <a:cubicBezTo>
                  <a:pt x="3596303" y="2657249"/>
                  <a:pt x="3573108" y="2693762"/>
                  <a:pt x="3528600" y="2693762"/>
                </a:cubicBezTo>
                <a:cubicBezTo>
                  <a:pt x="3484688" y="2693762"/>
                  <a:pt x="3461195" y="2657249"/>
                  <a:pt x="3461195" y="2615163"/>
                </a:cubicBezTo>
                <a:close/>
                <a:moveTo>
                  <a:pt x="3557958" y="2615163"/>
                </a:moveTo>
                <a:cubicBezTo>
                  <a:pt x="3557958" y="2590705"/>
                  <a:pt x="3548988" y="2569670"/>
                  <a:pt x="3528584" y="2569670"/>
                </a:cubicBezTo>
                <a:cubicBezTo>
                  <a:pt x="3508793" y="2569670"/>
                  <a:pt x="3499838" y="2590721"/>
                  <a:pt x="3499838" y="2615163"/>
                </a:cubicBezTo>
                <a:cubicBezTo>
                  <a:pt x="3499838" y="2639918"/>
                  <a:pt x="3508808" y="2660953"/>
                  <a:pt x="3528584" y="2660953"/>
                </a:cubicBezTo>
                <a:cubicBezTo>
                  <a:pt x="3548988" y="2660953"/>
                  <a:pt x="3557958" y="2639918"/>
                  <a:pt x="3557958" y="2615163"/>
                </a:cubicBezTo>
                <a:close/>
                <a:moveTo>
                  <a:pt x="3626257" y="2646417"/>
                </a:moveTo>
                <a:cubicBezTo>
                  <a:pt x="3635541" y="2656323"/>
                  <a:pt x="3652227" y="2664674"/>
                  <a:pt x="3667377" y="2664674"/>
                </a:cubicBezTo>
                <a:cubicBezTo>
                  <a:pt x="3681601" y="2664674"/>
                  <a:pt x="3689333" y="2658787"/>
                  <a:pt x="3689333" y="2649196"/>
                </a:cubicBezTo>
                <a:cubicBezTo>
                  <a:pt x="3689333" y="2638992"/>
                  <a:pt x="3677900" y="2634644"/>
                  <a:pt x="3663676" y="2630013"/>
                </a:cubicBezTo>
                <a:cubicBezTo>
                  <a:pt x="3642645" y="2623184"/>
                  <a:pt x="3615436" y="2615163"/>
                  <a:pt x="3615436" y="2581726"/>
                </a:cubicBezTo>
                <a:cubicBezTo>
                  <a:pt x="3615436" y="2557598"/>
                  <a:pt x="3634914" y="2536861"/>
                  <a:pt x="3669855" y="2536861"/>
                </a:cubicBezTo>
                <a:cubicBezTo>
                  <a:pt x="3691184" y="2536861"/>
                  <a:pt x="3708811" y="2544601"/>
                  <a:pt x="3721796" y="2556060"/>
                </a:cubicBezTo>
                <a:lnTo>
                  <a:pt x="3706960" y="2581130"/>
                </a:lnTo>
                <a:cubicBezTo>
                  <a:pt x="3699542" y="2572778"/>
                  <a:pt x="3685632" y="2565667"/>
                  <a:pt x="3670482" y="2565667"/>
                </a:cubicBezTo>
                <a:cubicBezTo>
                  <a:pt x="3658736" y="2565667"/>
                  <a:pt x="3650691" y="2571224"/>
                  <a:pt x="3650691" y="2579591"/>
                </a:cubicBezTo>
                <a:cubicBezTo>
                  <a:pt x="3650691" y="2588571"/>
                  <a:pt x="3660884" y="2592903"/>
                  <a:pt x="3674811" y="2597236"/>
                </a:cubicBezTo>
                <a:cubicBezTo>
                  <a:pt x="3696453" y="2604049"/>
                  <a:pt x="3724902" y="2613012"/>
                  <a:pt x="3724902" y="2647359"/>
                </a:cubicBezTo>
                <a:cubicBezTo>
                  <a:pt x="3724902" y="2674281"/>
                  <a:pt x="3702961" y="2693778"/>
                  <a:pt x="3668020" y="2693778"/>
                </a:cubicBezTo>
                <a:cubicBezTo>
                  <a:pt x="3643900" y="2693778"/>
                  <a:pt x="3623199" y="2685725"/>
                  <a:pt x="3610511" y="2672429"/>
                </a:cubicBezTo>
                <a:lnTo>
                  <a:pt x="3626272" y="2646449"/>
                </a:lnTo>
                <a:close/>
                <a:moveTo>
                  <a:pt x="3745587" y="2496314"/>
                </a:moveTo>
                <a:cubicBezTo>
                  <a:pt x="3745587" y="2483928"/>
                  <a:pt x="3755781" y="2473725"/>
                  <a:pt x="3767841" y="2473725"/>
                </a:cubicBezTo>
                <a:cubicBezTo>
                  <a:pt x="3780215" y="2473725"/>
                  <a:pt x="3790095" y="2483928"/>
                  <a:pt x="3790095" y="2496314"/>
                </a:cubicBezTo>
                <a:cubicBezTo>
                  <a:pt x="3790095" y="2508700"/>
                  <a:pt x="3780199" y="2518589"/>
                  <a:pt x="3767841" y="2518589"/>
                </a:cubicBezTo>
                <a:cubicBezTo>
                  <a:pt x="3755781" y="2518589"/>
                  <a:pt x="3745587" y="2508684"/>
                  <a:pt x="3745587" y="2496314"/>
                </a:cubicBezTo>
                <a:close/>
                <a:moveTo>
                  <a:pt x="3749288" y="2690042"/>
                </a:moveTo>
                <a:lnTo>
                  <a:pt x="3749288" y="2540566"/>
                </a:lnTo>
                <a:lnTo>
                  <a:pt x="3786394" y="2540566"/>
                </a:lnTo>
                <a:lnTo>
                  <a:pt x="3786394" y="2690042"/>
                </a:lnTo>
                <a:lnTo>
                  <a:pt x="3749288" y="2690042"/>
                </a:lnTo>
                <a:close/>
                <a:moveTo>
                  <a:pt x="3824095" y="2646417"/>
                </a:moveTo>
                <a:cubicBezTo>
                  <a:pt x="3833380" y="2656323"/>
                  <a:pt x="3850066" y="2664674"/>
                  <a:pt x="3865216" y="2664674"/>
                </a:cubicBezTo>
                <a:cubicBezTo>
                  <a:pt x="3879440" y="2664674"/>
                  <a:pt x="3887172" y="2658787"/>
                  <a:pt x="3887172" y="2649196"/>
                </a:cubicBezTo>
                <a:cubicBezTo>
                  <a:pt x="3887172" y="2638992"/>
                  <a:pt x="3875739" y="2634644"/>
                  <a:pt x="3861514" y="2630013"/>
                </a:cubicBezTo>
                <a:cubicBezTo>
                  <a:pt x="3840484" y="2623184"/>
                  <a:pt x="3813274" y="2615163"/>
                  <a:pt x="3813274" y="2581726"/>
                </a:cubicBezTo>
                <a:cubicBezTo>
                  <a:pt x="3813274" y="2557598"/>
                  <a:pt x="3832752" y="2536861"/>
                  <a:pt x="3867693" y="2536861"/>
                </a:cubicBezTo>
                <a:cubicBezTo>
                  <a:pt x="3889022" y="2536861"/>
                  <a:pt x="3906650" y="2544601"/>
                  <a:pt x="3919635" y="2556060"/>
                </a:cubicBezTo>
                <a:lnTo>
                  <a:pt x="3904799" y="2581130"/>
                </a:lnTo>
                <a:cubicBezTo>
                  <a:pt x="3897381" y="2572778"/>
                  <a:pt x="3883471" y="2565667"/>
                  <a:pt x="3868321" y="2565667"/>
                </a:cubicBezTo>
                <a:cubicBezTo>
                  <a:pt x="3856574" y="2565667"/>
                  <a:pt x="3848529" y="2571224"/>
                  <a:pt x="3848529" y="2579591"/>
                </a:cubicBezTo>
                <a:cubicBezTo>
                  <a:pt x="3848529" y="2588571"/>
                  <a:pt x="3858723" y="2592903"/>
                  <a:pt x="3872649" y="2597236"/>
                </a:cubicBezTo>
                <a:cubicBezTo>
                  <a:pt x="3894291" y="2604049"/>
                  <a:pt x="3922740" y="2613012"/>
                  <a:pt x="3922740" y="2647359"/>
                </a:cubicBezTo>
                <a:cubicBezTo>
                  <a:pt x="3922740" y="2674281"/>
                  <a:pt x="3900800" y="2693778"/>
                  <a:pt x="3865859" y="2693778"/>
                </a:cubicBezTo>
                <a:cubicBezTo>
                  <a:pt x="3841738" y="2693778"/>
                  <a:pt x="3821037" y="2685725"/>
                  <a:pt x="3808350" y="2672429"/>
                </a:cubicBezTo>
                <a:lnTo>
                  <a:pt x="3824111" y="2646449"/>
                </a:lnTo>
                <a:close/>
                <a:moveTo>
                  <a:pt x="4119951" y="2690042"/>
                </a:moveTo>
                <a:cubicBezTo>
                  <a:pt x="4116548" y="2685709"/>
                  <a:pt x="4112533" y="2680749"/>
                  <a:pt x="4108519" y="2675490"/>
                </a:cubicBezTo>
                <a:cubicBezTo>
                  <a:pt x="4095220" y="2686635"/>
                  <a:pt x="4079458" y="2693746"/>
                  <a:pt x="4060592" y="2693746"/>
                </a:cubicBezTo>
                <a:cubicBezTo>
                  <a:pt x="4028129" y="2693746"/>
                  <a:pt x="4003083" y="2673324"/>
                  <a:pt x="4003083" y="2635256"/>
                </a:cubicBezTo>
                <a:cubicBezTo>
                  <a:pt x="4003083" y="2604300"/>
                  <a:pt x="4021024" y="2587597"/>
                  <a:pt x="4041114" y="2574898"/>
                </a:cubicBezTo>
                <a:cubicBezTo>
                  <a:pt x="4033680" y="2559435"/>
                  <a:pt x="4028426" y="2543941"/>
                  <a:pt x="4028426" y="2530959"/>
                </a:cubicBezTo>
                <a:cubicBezTo>
                  <a:pt x="4028426" y="2501855"/>
                  <a:pt x="4049457" y="2480506"/>
                  <a:pt x="4078815" y="2480506"/>
                </a:cubicBezTo>
                <a:cubicBezTo>
                  <a:pt x="4104175" y="2480506"/>
                  <a:pt x="4125503" y="2498151"/>
                  <a:pt x="4125503" y="2524131"/>
                </a:cubicBezTo>
                <a:cubicBezTo>
                  <a:pt x="4125503" y="2554475"/>
                  <a:pt x="4104175" y="2568383"/>
                  <a:pt x="4083144" y="2581381"/>
                </a:cubicBezTo>
                <a:cubicBezTo>
                  <a:pt x="4087786" y="2589434"/>
                  <a:pt x="4092726" y="2596859"/>
                  <a:pt x="4097054" y="2603044"/>
                </a:cubicBezTo>
                <a:cubicBezTo>
                  <a:pt x="4101696" y="2610171"/>
                  <a:pt x="4106339" y="2616670"/>
                  <a:pt x="4110965" y="2622855"/>
                </a:cubicBezTo>
                <a:cubicBezTo>
                  <a:pt x="4117160" y="2609857"/>
                  <a:pt x="4121786" y="2595933"/>
                  <a:pt x="4124876" y="2584787"/>
                </a:cubicBezTo>
                <a:lnTo>
                  <a:pt x="4154563" y="2598413"/>
                </a:lnTo>
                <a:cubicBezTo>
                  <a:pt x="4148384" y="2616042"/>
                  <a:pt x="4140653" y="2634000"/>
                  <a:pt x="4130757" y="2649149"/>
                </a:cubicBezTo>
                <a:cubicBezTo>
                  <a:pt x="4140653" y="2661848"/>
                  <a:pt x="4151160" y="2674846"/>
                  <a:pt x="4163534" y="2690011"/>
                </a:cubicBezTo>
                <a:lnTo>
                  <a:pt x="4119936" y="2690011"/>
                </a:lnTo>
                <a:close/>
                <a:moveTo>
                  <a:pt x="4090891" y="2652900"/>
                </a:moveTo>
                <a:cubicBezTo>
                  <a:pt x="4083160" y="2642995"/>
                  <a:pt x="4076353" y="2633419"/>
                  <a:pt x="4071413" y="2625979"/>
                </a:cubicBezTo>
                <a:cubicBezTo>
                  <a:pt x="4066159" y="2617926"/>
                  <a:pt x="4060592" y="2609574"/>
                  <a:pt x="4055338" y="2600909"/>
                </a:cubicBezTo>
                <a:cubicBezTo>
                  <a:pt x="4046995" y="2608962"/>
                  <a:pt x="4041428" y="2618554"/>
                  <a:pt x="4041428" y="2632164"/>
                </a:cubicBezTo>
                <a:cubicBezTo>
                  <a:pt x="4041428" y="2651660"/>
                  <a:pt x="4052860" y="2664344"/>
                  <a:pt x="4066787" y="2664344"/>
                </a:cubicBezTo>
                <a:cubicBezTo>
                  <a:pt x="4075757" y="2664344"/>
                  <a:pt x="4083787" y="2660027"/>
                  <a:pt x="4090907" y="2652900"/>
                </a:cubicBezTo>
                <a:close/>
                <a:moveTo>
                  <a:pt x="4070488" y="2557598"/>
                </a:moveTo>
                <a:cubicBezTo>
                  <a:pt x="4083787" y="2549247"/>
                  <a:pt x="4093683" y="2539954"/>
                  <a:pt x="4093683" y="2526030"/>
                </a:cubicBezTo>
                <a:cubicBezTo>
                  <a:pt x="4093683" y="2513943"/>
                  <a:pt x="4087504" y="2507444"/>
                  <a:pt x="4079772" y="2507444"/>
                </a:cubicBezTo>
                <a:cubicBezTo>
                  <a:pt x="4069876" y="2507444"/>
                  <a:pt x="4063383" y="2516125"/>
                  <a:pt x="4063383" y="2531289"/>
                </a:cubicBezTo>
                <a:cubicBezTo>
                  <a:pt x="4063383" y="2539028"/>
                  <a:pt x="4066175" y="2548305"/>
                  <a:pt x="4070504" y="2557598"/>
                </a:cubicBezTo>
                <a:close/>
                <a:moveTo>
                  <a:pt x="4281626" y="2690057"/>
                </a:moveTo>
                <a:lnTo>
                  <a:pt x="4281626" y="2520159"/>
                </a:lnTo>
                <a:lnTo>
                  <a:pt x="4235549" y="2520159"/>
                </a:lnTo>
                <a:lnTo>
                  <a:pt x="4235549" y="2483646"/>
                </a:lnTo>
                <a:lnTo>
                  <a:pt x="4368806" y="2483646"/>
                </a:lnTo>
                <a:lnTo>
                  <a:pt x="4368806" y="2520159"/>
                </a:lnTo>
                <a:lnTo>
                  <a:pt x="4323060" y="2520159"/>
                </a:lnTo>
                <a:lnTo>
                  <a:pt x="4323060" y="2690057"/>
                </a:lnTo>
                <a:lnTo>
                  <a:pt x="4281626" y="2690057"/>
                </a:lnTo>
                <a:close/>
                <a:moveTo>
                  <a:pt x="4377134" y="2690057"/>
                </a:moveTo>
                <a:lnTo>
                  <a:pt x="4377134" y="2540582"/>
                </a:lnTo>
                <a:lnTo>
                  <a:pt x="4414239" y="2540582"/>
                </a:lnTo>
                <a:lnTo>
                  <a:pt x="4414239" y="2561319"/>
                </a:lnTo>
                <a:cubicBezTo>
                  <a:pt x="4422583" y="2547709"/>
                  <a:pt x="4438971" y="2537176"/>
                  <a:pt x="4455062" y="2537176"/>
                </a:cubicBezTo>
                <a:lnTo>
                  <a:pt x="4455062" y="2573391"/>
                </a:lnTo>
                <a:cubicBezTo>
                  <a:pt x="4452584" y="2572778"/>
                  <a:pt x="4449494" y="2572464"/>
                  <a:pt x="4446091" y="2572464"/>
                </a:cubicBezTo>
                <a:cubicBezTo>
                  <a:pt x="4434345" y="2572464"/>
                  <a:pt x="4420434" y="2580517"/>
                  <a:pt x="4414239" y="2590423"/>
                </a:cubicBezTo>
                <a:lnTo>
                  <a:pt x="4414239" y="2690073"/>
                </a:lnTo>
                <a:lnTo>
                  <a:pt x="4377134" y="2690073"/>
                </a:lnTo>
                <a:close/>
                <a:moveTo>
                  <a:pt x="4535107" y="2536861"/>
                </a:moveTo>
                <a:cubicBezTo>
                  <a:pt x="4576227" y="2536861"/>
                  <a:pt x="4599422" y="2570282"/>
                  <a:pt x="4599422" y="2616717"/>
                </a:cubicBezTo>
                <a:lnTo>
                  <a:pt x="4599422" y="2627234"/>
                </a:lnTo>
                <a:lnTo>
                  <a:pt x="4505733" y="2627234"/>
                </a:lnTo>
                <a:cubicBezTo>
                  <a:pt x="4507286" y="2647657"/>
                  <a:pt x="4519346" y="2663748"/>
                  <a:pt x="4541913" y="2663748"/>
                </a:cubicBezTo>
                <a:cubicBezTo>
                  <a:pt x="4553346" y="2663748"/>
                  <a:pt x="4566033" y="2658489"/>
                  <a:pt x="4574377" y="2649196"/>
                </a:cubicBezTo>
                <a:lnTo>
                  <a:pt x="4591377" y="2671487"/>
                </a:lnTo>
                <a:cubicBezTo>
                  <a:pt x="4578078" y="2686039"/>
                  <a:pt x="4557988" y="2693762"/>
                  <a:pt x="4537883" y="2693762"/>
                </a:cubicBezTo>
                <a:cubicBezTo>
                  <a:pt x="4495837" y="2693762"/>
                  <a:pt x="4468314" y="2662194"/>
                  <a:pt x="4468314" y="2615163"/>
                </a:cubicBezTo>
                <a:cubicBezTo>
                  <a:pt x="4468314" y="2571821"/>
                  <a:pt x="4493673" y="2536861"/>
                  <a:pt x="4535091" y="2536861"/>
                </a:cubicBezTo>
                <a:close/>
                <a:moveTo>
                  <a:pt x="4505733" y="2601867"/>
                </a:moveTo>
                <a:lnTo>
                  <a:pt x="4563555" y="2601867"/>
                </a:lnTo>
                <a:cubicBezTo>
                  <a:pt x="4562944" y="2586388"/>
                  <a:pt x="4556138" y="2566876"/>
                  <a:pt x="4534495" y="2566876"/>
                </a:cubicBezTo>
                <a:cubicBezTo>
                  <a:pt x="4513778" y="2566876"/>
                  <a:pt x="4506360" y="2586373"/>
                  <a:pt x="4505748" y="2601867"/>
                </a:cubicBezTo>
                <a:close/>
                <a:moveTo>
                  <a:pt x="4701423" y="2690057"/>
                </a:moveTo>
                <a:lnTo>
                  <a:pt x="4701423" y="2675207"/>
                </a:lnTo>
                <a:cubicBezTo>
                  <a:pt x="4693080" y="2686965"/>
                  <a:pt x="4677303" y="2693778"/>
                  <a:pt x="4662153" y="2693778"/>
                </a:cubicBezTo>
                <a:cubicBezTo>
                  <a:pt x="4638660" y="2693778"/>
                  <a:pt x="4616093" y="2676149"/>
                  <a:pt x="4616093" y="2644267"/>
                </a:cubicBezTo>
                <a:cubicBezTo>
                  <a:pt x="4616093" y="2611458"/>
                  <a:pt x="4638660" y="2595995"/>
                  <a:pt x="4662153" y="2595995"/>
                </a:cubicBezTo>
                <a:cubicBezTo>
                  <a:pt x="4677617" y="2595995"/>
                  <a:pt x="4693378" y="2601882"/>
                  <a:pt x="4701423" y="2613640"/>
                </a:cubicBezTo>
                <a:lnTo>
                  <a:pt x="4701423" y="2593829"/>
                </a:lnTo>
                <a:cubicBezTo>
                  <a:pt x="4701423" y="2577739"/>
                  <a:pt x="4691527" y="2567834"/>
                  <a:pt x="4673916" y="2567834"/>
                </a:cubicBezTo>
                <a:cubicBezTo>
                  <a:pt x="4660930" y="2567834"/>
                  <a:pt x="4648242" y="2573092"/>
                  <a:pt x="4637124" y="2583924"/>
                </a:cubicBezTo>
                <a:lnTo>
                  <a:pt x="4623213" y="2558540"/>
                </a:lnTo>
                <a:cubicBezTo>
                  <a:pt x="4638974" y="2543376"/>
                  <a:pt x="4661557" y="2536877"/>
                  <a:pt x="4680722" y="2536877"/>
                </a:cubicBezTo>
                <a:cubicBezTo>
                  <a:pt x="4713185" y="2536877"/>
                  <a:pt x="4738842" y="2551429"/>
                  <a:pt x="4738842" y="2589795"/>
                </a:cubicBezTo>
                <a:lnTo>
                  <a:pt x="4738842" y="2690073"/>
                </a:lnTo>
                <a:lnTo>
                  <a:pt x="4701438" y="2690073"/>
                </a:lnTo>
                <a:close/>
                <a:moveTo>
                  <a:pt x="4701423" y="2635287"/>
                </a:moveTo>
                <a:cubicBezTo>
                  <a:pt x="4696483" y="2626308"/>
                  <a:pt x="4686587" y="2620735"/>
                  <a:pt x="4676377" y="2620735"/>
                </a:cubicBezTo>
                <a:cubicBezTo>
                  <a:pt x="4662467" y="2620735"/>
                  <a:pt x="4653183" y="2630641"/>
                  <a:pt x="4653183" y="2644879"/>
                </a:cubicBezTo>
                <a:cubicBezTo>
                  <a:pt x="4653183" y="2659117"/>
                  <a:pt x="4662467" y="2668708"/>
                  <a:pt x="4676377" y="2668708"/>
                </a:cubicBezTo>
                <a:cubicBezTo>
                  <a:pt x="4686571" y="2668708"/>
                  <a:pt x="4696467" y="2663763"/>
                  <a:pt x="4701423" y="2654470"/>
                </a:cubicBezTo>
                <a:lnTo>
                  <a:pt x="4701423" y="2635287"/>
                </a:lnTo>
                <a:close/>
                <a:moveTo>
                  <a:pt x="4778692" y="2654156"/>
                </a:moveTo>
                <a:lnTo>
                  <a:pt x="4778692" y="2573077"/>
                </a:lnTo>
                <a:lnTo>
                  <a:pt x="4759214" y="2573077"/>
                </a:lnTo>
                <a:lnTo>
                  <a:pt x="4759214" y="2540582"/>
                </a:lnTo>
                <a:lnTo>
                  <a:pt x="4778692" y="2540582"/>
                </a:lnTo>
                <a:lnTo>
                  <a:pt x="4778692" y="2499736"/>
                </a:lnTo>
                <a:lnTo>
                  <a:pt x="4815798" y="2499736"/>
                </a:lnTo>
                <a:lnTo>
                  <a:pt x="4815798" y="2540582"/>
                </a:lnTo>
                <a:lnTo>
                  <a:pt x="4840530" y="2540582"/>
                </a:lnTo>
                <a:lnTo>
                  <a:pt x="4840530" y="2573077"/>
                </a:lnTo>
                <a:lnTo>
                  <a:pt x="4815798" y="2573077"/>
                </a:lnTo>
                <a:lnTo>
                  <a:pt x="4815798" y="2645491"/>
                </a:lnTo>
                <a:cubicBezTo>
                  <a:pt x="4815798" y="2655083"/>
                  <a:pt x="4819515" y="2660953"/>
                  <a:pt x="4826619" y="2660953"/>
                </a:cubicBezTo>
                <a:cubicBezTo>
                  <a:pt x="4831261" y="2660953"/>
                  <a:pt x="4835887" y="2659101"/>
                  <a:pt x="4837754" y="2656637"/>
                </a:cubicBezTo>
                <a:lnTo>
                  <a:pt x="4845485" y="2685097"/>
                </a:lnTo>
                <a:cubicBezTo>
                  <a:pt x="4839918" y="2690042"/>
                  <a:pt x="4830336" y="2693762"/>
                  <a:pt x="4816739" y="2693762"/>
                </a:cubicBezTo>
                <a:cubicBezTo>
                  <a:pt x="4790768" y="2693762"/>
                  <a:pt x="4778708" y="2680450"/>
                  <a:pt x="4778708" y="2654156"/>
                </a:cubicBezTo>
                <a:close/>
                <a:moveTo>
                  <a:pt x="5023862" y="2690057"/>
                </a:moveTo>
                <a:lnTo>
                  <a:pt x="5023862" y="2589481"/>
                </a:lnTo>
                <a:cubicBezTo>
                  <a:pt x="5023862" y="2577111"/>
                  <a:pt x="5018608" y="2569670"/>
                  <a:pt x="5006861" y="2569670"/>
                </a:cubicBezTo>
                <a:cubicBezTo>
                  <a:pt x="4995115" y="2569670"/>
                  <a:pt x="4985846" y="2579874"/>
                  <a:pt x="4981204" y="2588241"/>
                </a:cubicBezTo>
                <a:lnTo>
                  <a:pt x="4981204" y="2690057"/>
                </a:lnTo>
                <a:lnTo>
                  <a:pt x="4944099" y="2690057"/>
                </a:lnTo>
                <a:lnTo>
                  <a:pt x="4944099" y="2589481"/>
                </a:lnTo>
                <a:cubicBezTo>
                  <a:pt x="4944099" y="2577409"/>
                  <a:pt x="4939159" y="2569670"/>
                  <a:pt x="4927098" y="2569670"/>
                </a:cubicBezTo>
                <a:cubicBezTo>
                  <a:pt x="4915666" y="2569670"/>
                  <a:pt x="4906084" y="2579874"/>
                  <a:pt x="4901442" y="2588241"/>
                </a:cubicBezTo>
                <a:lnTo>
                  <a:pt x="4901442" y="2690057"/>
                </a:lnTo>
                <a:lnTo>
                  <a:pt x="4864336" y="2690057"/>
                </a:lnTo>
                <a:lnTo>
                  <a:pt x="4864336" y="2540582"/>
                </a:lnTo>
                <a:lnTo>
                  <a:pt x="4901442" y="2540582"/>
                </a:lnTo>
                <a:lnTo>
                  <a:pt x="4901442" y="2560079"/>
                </a:lnTo>
                <a:cubicBezTo>
                  <a:pt x="4907323" y="2549875"/>
                  <a:pt x="4924637" y="2536861"/>
                  <a:pt x="4943487" y="2536861"/>
                </a:cubicBezTo>
                <a:cubicBezTo>
                  <a:pt x="4962338" y="2536861"/>
                  <a:pt x="4975637" y="2545841"/>
                  <a:pt x="4979667" y="2562857"/>
                </a:cubicBezTo>
                <a:cubicBezTo>
                  <a:pt x="4986787" y="2549859"/>
                  <a:pt x="5004399" y="2536861"/>
                  <a:pt x="5023265" y="2536861"/>
                </a:cubicBezTo>
                <a:cubicBezTo>
                  <a:pt x="5046147" y="2536861"/>
                  <a:pt x="5060983" y="2548949"/>
                  <a:pt x="5060983" y="2576467"/>
                </a:cubicBezTo>
                <a:lnTo>
                  <a:pt x="5060983" y="2690042"/>
                </a:lnTo>
                <a:lnTo>
                  <a:pt x="5023877" y="2690042"/>
                </a:lnTo>
                <a:close/>
                <a:moveTo>
                  <a:pt x="5153370" y="2536861"/>
                </a:moveTo>
                <a:cubicBezTo>
                  <a:pt x="5194490" y="2536861"/>
                  <a:pt x="5217685" y="2570282"/>
                  <a:pt x="5217685" y="2616717"/>
                </a:cubicBezTo>
                <a:lnTo>
                  <a:pt x="5217685" y="2627234"/>
                </a:lnTo>
                <a:lnTo>
                  <a:pt x="5123996" y="2627234"/>
                </a:lnTo>
                <a:cubicBezTo>
                  <a:pt x="5125549" y="2647657"/>
                  <a:pt x="5137609" y="2663748"/>
                  <a:pt x="5160176" y="2663748"/>
                </a:cubicBezTo>
                <a:cubicBezTo>
                  <a:pt x="5171609" y="2663748"/>
                  <a:pt x="5184296" y="2658489"/>
                  <a:pt x="5192640" y="2649196"/>
                </a:cubicBezTo>
                <a:lnTo>
                  <a:pt x="5209640" y="2671487"/>
                </a:lnTo>
                <a:cubicBezTo>
                  <a:pt x="5196341" y="2686039"/>
                  <a:pt x="5176251" y="2693762"/>
                  <a:pt x="5156146" y="2693762"/>
                </a:cubicBezTo>
                <a:cubicBezTo>
                  <a:pt x="5114100" y="2693762"/>
                  <a:pt x="5086577" y="2662194"/>
                  <a:pt x="5086577" y="2615163"/>
                </a:cubicBezTo>
                <a:cubicBezTo>
                  <a:pt x="5086577" y="2571821"/>
                  <a:pt x="5111936" y="2536861"/>
                  <a:pt x="5153354" y="2536861"/>
                </a:cubicBezTo>
                <a:close/>
                <a:moveTo>
                  <a:pt x="5123996" y="2601867"/>
                </a:moveTo>
                <a:lnTo>
                  <a:pt x="5181819" y="2601867"/>
                </a:lnTo>
                <a:cubicBezTo>
                  <a:pt x="5181207" y="2586388"/>
                  <a:pt x="5174401" y="2566876"/>
                  <a:pt x="5152758" y="2566876"/>
                </a:cubicBezTo>
                <a:cubicBezTo>
                  <a:pt x="5132041" y="2566876"/>
                  <a:pt x="5124623" y="2586373"/>
                  <a:pt x="5124012" y="2601867"/>
                </a:cubicBezTo>
                <a:close/>
                <a:moveTo>
                  <a:pt x="5326179" y="2690057"/>
                </a:moveTo>
                <a:lnTo>
                  <a:pt x="5326179" y="2591631"/>
                </a:lnTo>
                <a:cubicBezTo>
                  <a:pt x="5326179" y="2575855"/>
                  <a:pt x="5319059" y="2569670"/>
                  <a:pt x="5306701" y="2569670"/>
                </a:cubicBezTo>
                <a:cubicBezTo>
                  <a:pt x="5294343" y="2569670"/>
                  <a:pt x="5284761" y="2579262"/>
                  <a:pt x="5279491" y="2588241"/>
                </a:cubicBezTo>
                <a:lnTo>
                  <a:pt x="5279491" y="2690057"/>
                </a:lnTo>
                <a:lnTo>
                  <a:pt x="5242386" y="2690057"/>
                </a:lnTo>
                <a:lnTo>
                  <a:pt x="5242386" y="2540582"/>
                </a:lnTo>
                <a:lnTo>
                  <a:pt x="5279491" y="2540582"/>
                </a:lnTo>
                <a:lnTo>
                  <a:pt x="5279491" y="2560079"/>
                </a:lnTo>
                <a:cubicBezTo>
                  <a:pt x="5287536" y="2548321"/>
                  <a:pt x="5304223" y="2536861"/>
                  <a:pt x="5323387" y="2536861"/>
                </a:cubicBezTo>
                <a:cubicBezTo>
                  <a:pt x="5350911" y="2536861"/>
                  <a:pt x="5363269" y="2552952"/>
                  <a:pt x="5363269" y="2577723"/>
                </a:cubicBezTo>
                <a:lnTo>
                  <a:pt x="5363269" y="2690057"/>
                </a:lnTo>
                <a:lnTo>
                  <a:pt x="5326163" y="2690057"/>
                </a:lnTo>
                <a:close/>
                <a:moveTo>
                  <a:pt x="5403448" y="2654156"/>
                </a:moveTo>
                <a:lnTo>
                  <a:pt x="5403448" y="2573077"/>
                </a:lnTo>
                <a:lnTo>
                  <a:pt x="5383970" y="2573077"/>
                </a:lnTo>
                <a:lnTo>
                  <a:pt x="5383970" y="2540582"/>
                </a:lnTo>
                <a:lnTo>
                  <a:pt x="5403448" y="2540582"/>
                </a:lnTo>
                <a:lnTo>
                  <a:pt x="5403448" y="2499736"/>
                </a:lnTo>
                <a:lnTo>
                  <a:pt x="5440553" y="2499736"/>
                </a:lnTo>
                <a:lnTo>
                  <a:pt x="5440553" y="2540582"/>
                </a:lnTo>
                <a:lnTo>
                  <a:pt x="5465286" y="2540582"/>
                </a:lnTo>
                <a:lnTo>
                  <a:pt x="5465286" y="2573077"/>
                </a:lnTo>
                <a:lnTo>
                  <a:pt x="5440553" y="2573077"/>
                </a:lnTo>
                <a:lnTo>
                  <a:pt x="5440553" y="2645491"/>
                </a:lnTo>
                <a:cubicBezTo>
                  <a:pt x="5440553" y="2655083"/>
                  <a:pt x="5444270" y="2660953"/>
                  <a:pt x="5451375" y="2660953"/>
                </a:cubicBezTo>
                <a:cubicBezTo>
                  <a:pt x="5456017" y="2660953"/>
                  <a:pt x="5460643" y="2659101"/>
                  <a:pt x="5462510" y="2656637"/>
                </a:cubicBezTo>
                <a:lnTo>
                  <a:pt x="5470241" y="2685097"/>
                </a:lnTo>
                <a:cubicBezTo>
                  <a:pt x="5464674" y="2690042"/>
                  <a:pt x="5455091" y="2693762"/>
                  <a:pt x="5441494" y="2693762"/>
                </a:cubicBezTo>
                <a:cubicBezTo>
                  <a:pt x="5415524" y="2693762"/>
                  <a:pt x="5403464" y="2680450"/>
                  <a:pt x="5403464" y="2654156"/>
                </a:cubicBezTo>
                <a:close/>
                <a:moveTo>
                  <a:pt x="3445716" y="650726"/>
                </a:moveTo>
                <a:cubicBezTo>
                  <a:pt x="3346177" y="533007"/>
                  <a:pt x="3246655" y="415304"/>
                  <a:pt x="3147022" y="297491"/>
                </a:cubicBezTo>
                <a:cubicBezTo>
                  <a:pt x="3114841" y="320206"/>
                  <a:pt x="3083742" y="342167"/>
                  <a:pt x="3051984" y="364584"/>
                </a:cubicBezTo>
                <a:cubicBezTo>
                  <a:pt x="2959408" y="243019"/>
                  <a:pt x="2867319" y="122098"/>
                  <a:pt x="2774351" y="0"/>
                </a:cubicBezTo>
                <a:cubicBezTo>
                  <a:pt x="2667520" y="154185"/>
                  <a:pt x="2561598" y="307067"/>
                  <a:pt x="2455159" y="460687"/>
                </a:cubicBezTo>
                <a:cubicBezTo>
                  <a:pt x="2389809" y="419072"/>
                  <a:pt x="2325054" y="377833"/>
                  <a:pt x="2259751" y="336234"/>
                </a:cubicBezTo>
                <a:cubicBezTo>
                  <a:pt x="2169638" y="441158"/>
                  <a:pt x="2079666" y="545942"/>
                  <a:pt x="1989678" y="650726"/>
                </a:cubicBezTo>
                <a:lnTo>
                  <a:pt x="0" y="650726"/>
                </a:lnTo>
                <a:lnTo>
                  <a:pt x="0" y="682122"/>
                </a:lnTo>
                <a:lnTo>
                  <a:pt x="5472453" y="682122"/>
                </a:lnTo>
                <a:lnTo>
                  <a:pt x="5472453" y="650726"/>
                </a:lnTo>
                <a:lnTo>
                  <a:pt x="3445748" y="650726"/>
                </a:lnTo>
                <a:close/>
                <a:moveTo>
                  <a:pt x="3068419" y="419511"/>
                </a:moveTo>
                <a:cubicBezTo>
                  <a:pt x="3089795" y="403217"/>
                  <a:pt x="3110355" y="386341"/>
                  <a:pt x="3131166" y="369639"/>
                </a:cubicBezTo>
                <a:cubicBezTo>
                  <a:pt x="3132437" y="368618"/>
                  <a:pt x="3133017" y="367143"/>
                  <a:pt x="3134695" y="364788"/>
                </a:cubicBezTo>
                <a:cubicBezTo>
                  <a:pt x="3205377" y="447971"/>
                  <a:pt x="3274366" y="529177"/>
                  <a:pt x="3343355" y="610382"/>
                </a:cubicBezTo>
                <a:cubicBezTo>
                  <a:pt x="3342884" y="610633"/>
                  <a:pt x="3342414" y="610884"/>
                  <a:pt x="3341943" y="611136"/>
                </a:cubicBezTo>
                <a:cubicBezTo>
                  <a:pt x="3271135" y="553885"/>
                  <a:pt x="3200327" y="496635"/>
                  <a:pt x="3129504" y="439400"/>
                </a:cubicBezTo>
                <a:cubicBezTo>
                  <a:pt x="3129018" y="439589"/>
                  <a:pt x="3128516" y="439777"/>
                  <a:pt x="3128030" y="439965"/>
                </a:cubicBezTo>
                <a:cubicBezTo>
                  <a:pt x="3156714" y="510229"/>
                  <a:pt x="3185397" y="580477"/>
                  <a:pt x="3214097" y="650741"/>
                </a:cubicBezTo>
                <a:lnTo>
                  <a:pt x="3189742" y="650741"/>
                </a:lnTo>
                <a:cubicBezTo>
                  <a:pt x="3148292" y="578672"/>
                  <a:pt x="3106889" y="506587"/>
                  <a:pt x="3065204" y="434581"/>
                </a:cubicBezTo>
                <a:cubicBezTo>
                  <a:pt x="3061629" y="428396"/>
                  <a:pt x="3061801" y="424566"/>
                  <a:pt x="3068419" y="419527"/>
                </a:cubicBezTo>
                <a:close/>
                <a:moveTo>
                  <a:pt x="2772767" y="73796"/>
                </a:moveTo>
                <a:cubicBezTo>
                  <a:pt x="2773426" y="73906"/>
                  <a:pt x="2774069" y="74000"/>
                  <a:pt x="2774727" y="74110"/>
                </a:cubicBezTo>
                <a:cubicBezTo>
                  <a:pt x="2778664" y="151045"/>
                  <a:pt x="2782600" y="227981"/>
                  <a:pt x="2786568" y="305591"/>
                </a:cubicBezTo>
                <a:cubicBezTo>
                  <a:pt x="2804274" y="307428"/>
                  <a:pt x="2821509" y="309767"/>
                  <a:pt x="2838917" y="310850"/>
                </a:cubicBezTo>
                <a:cubicBezTo>
                  <a:pt x="2851385" y="311635"/>
                  <a:pt x="2858866" y="314947"/>
                  <a:pt x="2865013" y="323456"/>
                </a:cubicBezTo>
                <a:cubicBezTo>
                  <a:pt x="2907749" y="382652"/>
                  <a:pt x="2951379" y="441504"/>
                  <a:pt x="2994710" y="500465"/>
                </a:cubicBezTo>
                <a:cubicBezTo>
                  <a:pt x="2995902" y="502082"/>
                  <a:pt x="2996921" y="503778"/>
                  <a:pt x="2996953" y="506540"/>
                </a:cubicBezTo>
                <a:cubicBezTo>
                  <a:pt x="2918821" y="469587"/>
                  <a:pt x="2840689" y="432650"/>
                  <a:pt x="2763577" y="396184"/>
                </a:cubicBezTo>
                <a:cubicBezTo>
                  <a:pt x="2737089" y="414566"/>
                  <a:pt x="2711055" y="432619"/>
                  <a:pt x="2684379" y="451127"/>
                </a:cubicBezTo>
                <a:cubicBezTo>
                  <a:pt x="2680913" y="440750"/>
                  <a:pt x="2677478" y="430484"/>
                  <a:pt x="2673526" y="418632"/>
                </a:cubicBezTo>
                <a:cubicBezTo>
                  <a:pt x="2625568" y="454690"/>
                  <a:pt x="2578708" y="489932"/>
                  <a:pt x="2531173" y="525660"/>
                </a:cubicBezTo>
                <a:cubicBezTo>
                  <a:pt x="2513421" y="512144"/>
                  <a:pt x="2496311" y="499099"/>
                  <a:pt x="2478730" y="485709"/>
                </a:cubicBezTo>
                <a:cubicBezTo>
                  <a:pt x="2576810" y="348321"/>
                  <a:pt x="2674797" y="211058"/>
                  <a:pt x="2772783" y="73780"/>
                </a:cubicBezTo>
                <a:close/>
                <a:moveTo>
                  <a:pt x="2288560" y="403389"/>
                </a:moveTo>
                <a:cubicBezTo>
                  <a:pt x="2371350" y="456982"/>
                  <a:pt x="2454187" y="510559"/>
                  <a:pt x="2536819" y="564277"/>
                </a:cubicBezTo>
                <a:cubicBezTo>
                  <a:pt x="2541697" y="567448"/>
                  <a:pt x="2545413" y="567731"/>
                  <a:pt x="2551091" y="565784"/>
                </a:cubicBezTo>
                <a:cubicBezTo>
                  <a:pt x="2561755" y="562127"/>
                  <a:pt x="2572937" y="559285"/>
                  <a:pt x="2583632" y="555691"/>
                </a:cubicBezTo>
                <a:cubicBezTo>
                  <a:pt x="2588761" y="553964"/>
                  <a:pt x="2591913" y="554466"/>
                  <a:pt x="2595991" y="557386"/>
                </a:cubicBezTo>
                <a:cubicBezTo>
                  <a:pt x="2635056" y="585501"/>
                  <a:pt x="2674389" y="613427"/>
                  <a:pt x="2713612" y="641417"/>
                </a:cubicBezTo>
                <a:cubicBezTo>
                  <a:pt x="2717956" y="644509"/>
                  <a:pt x="2722300" y="647617"/>
                  <a:pt x="2726644" y="650710"/>
                </a:cubicBezTo>
                <a:lnTo>
                  <a:pt x="2418273" y="650710"/>
                </a:lnTo>
                <a:cubicBezTo>
                  <a:pt x="2418242" y="637225"/>
                  <a:pt x="2418226" y="623741"/>
                  <a:pt x="2418085" y="610272"/>
                </a:cubicBezTo>
                <a:cubicBezTo>
                  <a:pt x="2418022" y="604951"/>
                  <a:pt x="2416297" y="599158"/>
                  <a:pt x="2413051" y="594417"/>
                </a:cubicBezTo>
                <a:cubicBezTo>
                  <a:pt x="2370143" y="531641"/>
                  <a:pt x="2326827" y="469007"/>
                  <a:pt x="2283621" y="406341"/>
                </a:cubicBezTo>
                <a:cubicBezTo>
                  <a:pt x="2282115" y="404159"/>
                  <a:pt x="2280813" y="401914"/>
                  <a:pt x="2280954" y="398806"/>
                </a:cubicBezTo>
                <a:cubicBezTo>
                  <a:pt x="2283495" y="400328"/>
                  <a:pt x="2286114" y="401804"/>
                  <a:pt x="2288576" y="403389"/>
                </a:cubicBezTo>
                <a:close/>
                <a:moveTo>
                  <a:pt x="2224763" y="445083"/>
                </a:moveTo>
                <a:cubicBezTo>
                  <a:pt x="2225375" y="445303"/>
                  <a:pt x="2226002" y="445523"/>
                  <a:pt x="2226613" y="445742"/>
                </a:cubicBezTo>
                <a:cubicBezTo>
                  <a:pt x="2225029" y="448678"/>
                  <a:pt x="2223587" y="451645"/>
                  <a:pt x="2221862" y="454533"/>
                </a:cubicBezTo>
                <a:cubicBezTo>
                  <a:pt x="2182733" y="519931"/>
                  <a:pt x="2143667" y="585328"/>
                  <a:pt x="2104554" y="650726"/>
                </a:cubicBezTo>
                <a:lnTo>
                  <a:pt x="2053459" y="650726"/>
                </a:lnTo>
                <a:cubicBezTo>
                  <a:pt x="2110576" y="582157"/>
                  <a:pt x="2167693" y="513604"/>
                  <a:pt x="2224778" y="445083"/>
                </a:cubicBezTo>
                <a:close/>
              </a:path>
            </a:pathLst>
          </a:custGeom>
          <a:solidFill>
            <a:srgbClr val="FFFFFF"/>
          </a:solidFill>
          <a:ln w="15666" cap="flat">
            <a:noFill/>
            <a:prstDash val="solid"/>
            <a:miter/>
          </a:ln>
        </p:spPr>
        <p:txBody>
          <a:bodyPr rtlCol="0" anchor="ctr"/>
          <a:lstStyle/>
          <a:p>
            <a:endParaRPr lang="en-US"/>
          </a:p>
        </p:txBody>
      </p:sp>
    </p:spTree>
    <p:extLst>
      <p:ext uri="{BB962C8B-B14F-4D97-AF65-F5344CB8AC3E}">
        <p14:creationId xmlns:p14="http://schemas.microsoft.com/office/powerpoint/2010/main" val="101438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West Regional Pulmonary Hypertension Summit – A Case-Based Look At Diagnosis and Treatment</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essentials of the updated ERS/ESC diagnostic and treatment guidelines and emerging medical entities for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current concepts on diagnosis and treatment of CTEPH and CTED with a real-world focus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Debate the importance and practice of screening for, diagnosing, and treating PAH associated with connective tissue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the essentials of cardiopulmonary exercise testing for the detection and diagnosis of pulmonary hypertension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Consider lessons from the symposium in light of real-world case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3" y="2157731"/>
            <a:ext cx="8940976" cy="1966550"/>
          </a:xfrm>
        </p:spPr>
        <p:txBody>
          <a:bodyPr>
            <a:noAutofit/>
          </a:bodyPr>
          <a:lstStyle/>
          <a:p>
            <a:r>
              <a:rPr lang="en-US" sz="4000" dirty="0">
                <a:solidFill>
                  <a:schemeClr val="bg1"/>
                </a:solidFill>
                <a:latin typeface="Century Gothic" panose="020B0502020202020204" pitchFamily="34" charset="0"/>
              </a:rPr>
              <a:t>Cardiopulmonary Exercise Testing in Pulmonary Arterial Hypertension – Part I</a:t>
            </a:r>
            <a:endParaRPr lang="en-US" sz="54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0" y="4500570"/>
            <a:ext cx="6745903" cy="1880515"/>
          </a:xfrm>
          <a:prstGeom prst="rect">
            <a:avLst/>
          </a:prstGeom>
          <a:noFill/>
        </p:spPr>
        <p:txBody>
          <a:bodyPr wrap="square" numCol="2" spcCol="45720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Christopher Cooper, MD, PhD</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David Geffen School of Medicine, UCLA</a:t>
            </a:r>
          </a:p>
          <a:p>
            <a:pPr marL="0" marR="0" lvl="0" indent="0" algn="l" defTabSz="914400" rtl="0" eaLnBrk="1" fontAlgn="auto" latinLnBrk="0" hangingPunct="1">
              <a:lnSpc>
                <a:spcPct val="90000"/>
              </a:lnSpc>
              <a:spcBef>
                <a:spcPts val="0"/>
              </a:spcBef>
              <a:spcAft>
                <a:spcPts val="18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Los Angeles, CA</a:t>
            </a:r>
          </a:p>
          <a:p>
            <a:pPr marL="0" marR="0" lvl="0" indent="0" algn="l" defTabSz="914400" rtl="0" eaLnBrk="1" fontAlgn="auto" latinLnBrk="0" hangingPunct="1">
              <a:lnSpc>
                <a:spcPct val="90000"/>
              </a:lnSpc>
              <a:spcBef>
                <a:spcPts val="0"/>
              </a:spcBef>
              <a:spcAft>
                <a:spcPts val="1800"/>
              </a:spcAft>
              <a:buClrTx/>
              <a:buSzTx/>
              <a:buFontTx/>
              <a:buNone/>
              <a:tabLst/>
              <a:defRPr/>
            </a:pPr>
            <a:endParaRPr lang="en-US" sz="1200" dirty="0">
              <a:solidFill>
                <a:srgbClr val="FFFFFF"/>
              </a:solidFill>
              <a:latin typeface="Century Gothic" panose="020B0502020202020204" pitchFamily="34" charset="0"/>
            </a:endParaRPr>
          </a:p>
          <a:p>
            <a:pPr marL="0" marR="0" lvl="0" indent="0" algn="l" defTabSz="914400" rtl="0" eaLnBrk="1" fontAlgn="auto" latinLnBrk="0" hangingPunct="1">
              <a:lnSpc>
                <a:spcPct val="90000"/>
              </a:lnSpc>
              <a:spcBef>
                <a:spcPts val="0"/>
              </a:spcBef>
              <a:spcAft>
                <a:spcPts val="180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Alex Sherman, MD</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David Geffen School of Medicine, UCLA</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Los Angeles, CA</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74317" y="1644852"/>
            <a:ext cx="0" cy="38836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EAD22806-9B5B-94EE-E7B9-385F265A3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5768" y="4977313"/>
            <a:ext cx="2196181" cy="1102297"/>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sp>
        <p:nvSpPr>
          <p:cNvPr id="11" name="TextBox 10">
            <a:extLst>
              <a:ext uri="{FF2B5EF4-FFF2-40B4-BE49-F238E27FC236}">
                <a16:creationId xmlns:a16="http://schemas.microsoft.com/office/drawing/2014/main" id="{25D904A3-D255-3722-3D5B-05760D90016E}"/>
              </a:ext>
            </a:extLst>
          </p:cNvPr>
          <p:cNvSpPr txBox="1"/>
          <p:nvPr/>
        </p:nvSpPr>
        <p:spPr>
          <a:xfrm>
            <a:off x="2046793" y="1539695"/>
            <a:ext cx="609914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5C9">
                    <a:lumMod val="60000"/>
                    <a:lumOff val="40000"/>
                  </a:srgbClr>
                </a:solidFill>
                <a:effectLst/>
                <a:uLnTx/>
                <a:uFillTx/>
                <a:latin typeface="Century Gothic" panose="020B0502020202020204" pitchFamily="34" charset="0"/>
                <a:ea typeface="+mn-ea"/>
                <a:cs typeface="+mn-cs"/>
              </a:rPr>
              <a:t>VIDEO DEMO:</a:t>
            </a:r>
            <a:endParaRPr kumimoji="0" lang="en-US" sz="2400" b="1" i="0" u="none" strike="noStrike" kern="1200" cap="none" spc="0" normalizeH="0" baseline="0" noProof="0" dirty="0">
              <a:ln>
                <a:noFill/>
              </a:ln>
              <a:solidFill>
                <a:srgbClr val="0075C9">
                  <a:lumMod val="60000"/>
                  <a:lumOff val="4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686178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F2A5B2-E325-41F5-BF42-3365A579471B}"/>
              </a:ext>
            </a:extLst>
          </p:cNvPr>
          <p:cNvSpPr>
            <a:spLocks noGrp="1"/>
          </p:cNvSpPr>
          <p:nvPr>
            <p:ph type="title"/>
          </p:nvPr>
        </p:nvSpPr>
        <p:spPr/>
        <p:txBody>
          <a:bodyPr>
            <a:normAutofit/>
          </a:bodyPr>
          <a:lstStyle/>
          <a:p>
            <a:r>
              <a:rPr lang="en-US" dirty="0"/>
              <a:t>Purpose of Cardiopulmonary Exercise Testing</a:t>
            </a:r>
          </a:p>
        </p:txBody>
      </p:sp>
      <p:sp>
        <p:nvSpPr>
          <p:cNvPr id="2" name="Content Placeholder 1">
            <a:extLst>
              <a:ext uri="{FF2B5EF4-FFF2-40B4-BE49-F238E27FC236}">
                <a16:creationId xmlns:a16="http://schemas.microsoft.com/office/drawing/2014/main" id="{CB2F19ED-7E38-458E-BC6C-82C9E6CA8F99}"/>
              </a:ext>
            </a:extLst>
          </p:cNvPr>
          <p:cNvSpPr>
            <a:spLocks noGrp="1"/>
          </p:cNvSpPr>
          <p:nvPr>
            <p:ph idx="1"/>
          </p:nvPr>
        </p:nvSpPr>
        <p:spPr>
          <a:xfrm>
            <a:off x="609600" y="1692500"/>
            <a:ext cx="6845300" cy="4722477"/>
          </a:xfrm>
        </p:spPr>
        <p:txBody>
          <a:bodyPr>
            <a:normAutofit/>
          </a:bodyPr>
          <a:lstStyle/>
          <a:p>
            <a:r>
              <a:rPr lang="en-US" sz="2000" dirty="0"/>
              <a:t>Level 1 CPET is a non-invasive method of assessing aerobic performance, functional capacity and identifying pathophysiological reasons for exercise limitation</a:t>
            </a:r>
          </a:p>
          <a:p>
            <a:endParaRPr lang="en-US" sz="2000" dirty="0"/>
          </a:p>
          <a:p>
            <a:r>
              <a:rPr lang="en-US" sz="2000" dirty="0"/>
              <a:t>PAH causes a multitude of downstream effects which compromise cardiac function and pulmonary gas exchange, leading to shortness of breath and impaired exercise tolerance</a:t>
            </a:r>
          </a:p>
          <a:p>
            <a:endParaRPr lang="en-US" sz="2000" dirty="0"/>
          </a:p>
          <a:p>
            <a:r>
              <a:rPr lang="en-US" sz="2000" dirty="0"/>
              <a:t>Level 2 and 3 CPET aids in diagnosis, assessment of treatment response, and prognosis in PAH</a:t>
            </a:r>
          </a:p>
          <a:p>
            <a:endParaRPr lang="en-US" sz="2800" dirty="0"/>
          </a:p>
          <a:p>
            <a:endParaRPr lang="en-US" sz="2800" dirty="0"/>
          </a:p>
        </p:txBody>
      </p:sp>
      <p:sp>
        <p:nvSpPr>
          <p:cNvPr id="4" name="Text Placeholder 3">
            <a:extLst>
              <a:ext uri="{FF2B5EF4-FFF2-40B4-BE49-F238E27FC236}">
                <a16:creationId xmlns:a16="http://schemas.microsoft.com/office/drawing/2014/main" id="{09B6AD91-1884-4833-B4E2-1F0B339CD094}"/>
              </a:ext>
            </a:extLst>
          </p:cNvPr>
          <p:cNvSpPr>
            <a:spLocks noGrp="1"/>
          </p:cNvSpPr>
          <p:nvPr>
            <p:ph type="body" sz="quarter" idx="4294967295"/>
          </p:nvPr>
        </p:nvSpPr>
        <p:spPr>
          <a:xfrm>
            <a:off x="609600" y="1232051"/>
            <a:ext cx="11233150" cy="306388"/>
          </a:xfrm>
        </p:spPr>
        <p:txBody>
          <a:bodyPr>
            <a:noAutofit/>
          </a:bodyPr>
          <a:lstStyle/>
          <a:p>
            <a:pPr marL="0" indent="0">
              <a:buNone/>
            </a:pPr>
            <a:r>
              <a:rPr lang="en-US" sz="1400" b="1" i="1" dirty="0"/>
              <a:t>Generally and specifically in pulmonary hypertension</a:t>
            </a:r>
          </a:p>
        </p:txBody>
      </p:sp>
      <p:pic>
        <p:nvPicPr>
          <p:cNvPr id="8" name="Picture 2" descr="Female Invasive CXT">
            <a:extLst>
              <a:ext uri="{FF2B5EF4-FFF2-40B4-BE49-F238E27FC236}">
                <a16:creationId xmlns:a16="http://schemas.microsoft.com/office/drawing/2014/main" id="{584605F3-EC63-4A97-A610-AE93919C834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79501" y="1109502"/>
            <a:ext cx="2802899" cy="56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8214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HE EXERCISES PHYSIOLOGY LABORATORY(1)">
            <a:hlinkClick r:id="" action="ppaction://media"/>
            <a:extLst>
              <a:ext uri="{FF2B5EF4-FFF2-40B4-BE49-F238E27FC236}">
                <a16:creationId xmlns:a16="http://schemas.microsoft.com/office/drawing/2014/main" id="{811E5967-9B1B-8FF2-55E2-9FC8D7D868B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350" y="6350"/>
            <a:ext cx="12192000" cy="6858000"/>
          </a:xfrm>
          <a:prstGeom prst="rect">
            <a:avLst/>
          </a:prstGeom>
        </p:spPr>
      </p:pic>
    </p:spTree>
    <p:extLst>
      <p:ext uri="{BB962C8B-B14F-4D97-AF65-F5344CB8AC3E}">
        <p14:creationId xmlns:p14="http://schemas.microsoft.com/office/powerpoint/2010/main" val="153551565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4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FA24E9-F06B-4C7E-B00E-6FB3C14E5F4A}"/>
              </a:ext>
            </a:extLst>
          </p:cNvPr>
          <p:cNvSpPr>
            <a:spLocks noGrp="1"/>
          </p:cNvSpPr>
          <p:nvPr>
            <p:ph type="title"/>
          </p:nvPr>
        </p:nvSpPr>
        <p:spPr>
          <a:xfrm>
            <a:off x="609600" y="199505"/>
            <a:ext cx="10744200" cy="1185577"/>
          </a:xfrm>
        </p:spPr>
        <p:txBody>
          <a:bodyPr>
            <a:noAutofit/>
          </a:bodyPr>
          <a:lstStyle/>
          <a:p>
            <a:r>
              <a:rPr lang="en-US" dirty="0"/>
              <a:t>Preparation For The Test</a:t>
            </a:r>
            <a:br>
              <a:rPr lang="en-US" dirty="0"/>
            </a:br>
            <a:r>
              <a:rPr lang="en-US" sz="2400" b="0" dirty="0">
                <a:solidFill>
                  <a:schemeClr val="accent2"/>
                </a:solidFill>
              </a:rPr>
              <a:t>Careful attention must be paid to the following steps:</a:t>
            </a:r>
            <a:endParaRPr lang="en-US" b="0" dirty="0">
              <a:solidFill>
                <a:schemeClr val="accent2"/>
              </a:solidFill>
            </a:endParaRPr>
          </a:p>
        </p:txBody>
      </p:sp>
      <p:sp>
        <p:nvSpPr>
          <p:cNvPr id="4" name="Content Placeholder 3">
            <a:extLst>
              <a:ext uri="{FF2B5EF4-FFF2-40B4-BE49-F238E27FC236}">
                <a16:creationId xmlns:a16="http://schemas.microsoft.com/office/drawing/2014/main" id="{919098C0-EB38-4444-A359-200591B89C4C}"/>
              </a:ext>
            </a:extLst>
          </p:cNvPr>
          <p:cNvSpPr>
            <a:spLocks noGrp="1"/>
          </p:cNvSpPr>
          <p:nvPr>
            <p:ph sz="half" idx="1"/>
          </p:nvPr>
        </p:nvSpPr>
        <p:spPr>
          <a:xfrm>
            <a:off x="609600" y="1496291"/>
            <a:ext cx="5181600" cy="4680672"/>
          </a:xfrm>
        </p:spPr>
        <p:txBody>
          <a:bodyPr>
            <a:noAutofit/>
          </a:bodyPr>
          <a:lstStyle/>
          <a:p>
            <a:r>
              <a:rPr lang="en-US" b="1" dirty="0"/>
              <a:t>Subject Consent</a:t>
            </a:r>
          </a:p>
          <a:p>
            <a:pPr lvl="1"/>
            <a:r>
              <a:rPr lang="en-US" dirty="0"/>
              <a:t>Explanation of test</a:t>
            </a:r>
          </a:p>
          <a:p>
            <a:pPr lvl="1"/>
            <a:r>
              <a:rPr lang="en-US" dirty="0"/>
              <a:t>Monitoring for safety</a:t>
            </a:r>
          </a:p>
          <a:p>
            <a:pPr lvl="1"/>
            <a:r>
              <a:rPr lang="en-US" dirty="0"/>
              <a:t>Serious adverse events </a:t>
            </a:r>
            <a:br>
              <a:rPr lang="en-US" dirty="0"/>
            </a:br>
            <a:r>
              <a:rPr lang="en-US" dirty="0"/>
              <a:t>(&lt; 1 in 10,000)</a:t>
            </a:r>
          </a:p>
          <a:p>
            <a:pPr lvl="1"/>
            <a:endParaRPr lang="en-US" dirty="0"/>
          </a:p>
          <a:p>
            <a:r>
              <a:rPr lang="en-US" b="1" dirty="0"/>
              <a:t>Electrocardiogram</a:t>
            </a:r>
          </a:p>
          <a:p>
            <a:pPr lvl="1"/>
            <a:r>
              <a:rPr lang="en-US" dirty="0"/>
              <a:t>Degrease the skin with alcohol</a:t>
            </a:r>
          </a:p>
          <a:p>
            <a:pPr lvl="1"/>
            <a:r>
              <a:rPr lang="en-US" dirty="0"/>
              <a:t>Lightly abrade to improve conductance</a:t>
            </a:r>
          </a:p>
          <a:p>
            <a:pPr lvl="1"/>
            <a:r>
              <a:rPr lang="en-US" dirty="0"/>
              <a:t>Secure leads</a:t>
            </a:r>
          </a:p>
        </p:txBody>
      </p:sp>
      <p:sp>
        <p:nvSpPr>
          <p:cNvPr id="5" name="Text Placeholder 4">
            <a:extLst>
              <a:ext uri="{FF2B5EF4-FFF2-40B4-BE49-F238E27FC236}">
                <a16:creationId xmlns:a16="http://schemas.microsoft.com/office/drawing/2014/main" id="{36529721-6362-445A-A6D7-689089C02160}"/>
              </a:ext>
            </a:extLst>
          </p:cNvPr>
          <p:cNvSpPr>
            <a:spLocks noGrp="1"/>
          </p:cNvSpPr>
          <p:nvPr>
            <p:ph sz="half" idx="2"/>
          </p:nvPr>
        </p:nvSpPr>
        <p:spPr>
          <a:xfrm>
            <a:off x="5943600" y="1496291"/>
            <a:ext cx="5181600" cy="4680672"/>
          </a:xfrm>
        </p:spPr>
        <p:txBody>
          <a:bodyPr>
            <a:normAutofit/>
          </a:bodyPr>
          <a:lstStyle/>
          <a:p>
            <a:r>
              <a:rPr lang="en-US" b="1" dirty="0"/>
              <a:t>Patient Interface</a:t>
            </a:r>
          </a:p>
          <a:p>
            <a:pPr lvl="1"/>
            <a:r>
              <a:rPr lang="en-US" dirty="0"/>
              <a:t>Mouthpiece</a:t>
            </a:r>
          </a:p>
          <a:p>
            <a:pPr lvl="1"/>
            <a:r>
              <a:rPr lang="en-US" dirty="0"/>
              <a:t>Facemask</a:t>
            </a:r>
          </a:p>
          <a:p>
            <a:pPr lvl="1"/>
            <a:endParaRPr lang="en-US" dirty="0"/>
          </a:p>
          <a:p>
            <a:r>
              <a:rPr lang="en-US" b="1" dirty="0"/>
              <a:t>Saddle Height</a:t>
            </a:r>
          </a:p>
          <a:p>
            <a:pPr lvl="1"/>
            <a:r>
              <a:rPr lang="en-US" dirty="0"/>
              <a:t>Greater trochanter</a:t>
            </a:r>
          </a:p>
          <a:p>
            <a:pPr lvl="1"/>
            <a:r>
              <a:rPr lang="en-US" dirty="0"/>
              <a:t>Leg extension 15°</a:t>
            </a:r>
          </a:p>
        </p:txBody>
      </p:sp>
    </p:spTree>
    <p:extLst>
      <p:ext uri="{BB962C8B-B14F-4D97-AF65-F5344CB8AC3E}">
        <p14:creationId xmlns:p14="http://schemas.microsoft.com/office/powerpoint/2010/main" val="26507666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248F-5178-4726-8B66-CE5EF92E4545}"/>
              </a:ext>
            </a:extLst>
          </p:cNvPr>
          <p:cNvSpPr>
            <a:spLocks noGrp="1"/>
          </p:cNvSpPr>
          <p:nvPr>
            <p:ph type="title"/>
          </p:nvPr>
        </p:nvSpPr>
        <p:spPr>
          <a:xfrm>
            <a:off x="609600" y="199505"/>
            <a:ext cx="10744200" cy="1185577"/>
          </a:xfrm>
        </p:spPr>
        <p:txBody>
          <a:bodyPr>
            <a:normAutofit/>
          </a:bodyPr>
          <a:lstStyle/>
          <a:p>
            <a:r>
              <a:rPr lang="en-US" dirty="0"/>
              <a:t>Establish Reference Values</a:t>
            </a:r>
            <a:br>
              <a:rPr lang="en-US" dirty="0"/>
            </a:br>
            <a:r>
              <a:rPr lang="en-US" sz="2200" b="0" dirty="0">
                <a:solidFill>
                  <a:schemeClr val="accent2"/>
                </a:solidFill>
              </a:rPr>
              <a:t>Reliable predictors are based on age, sex, height and MVV</a:t>
            </a:r>
            <a:endParaRPr lang="en-US" dirty="0"/>
          </a:p>
        </p:txBody>
      </p:sp>
      <p:pic>
        <p:nvPicPr>
          <p:cNvPr id="7" name="Content Placeholder 6">
            <a:extLst>
              <a:ext uri="{FF2B5EF4-FFF2-40B4-BE49-F238E27FC236}">
                <a16:creationId xmlns:a16="http://schemas.microsoft.com/office/drawing/2014/main" id="{42F15FE5-11C8-43CA-AE2A-8B34900115B3}"/>
              </a:ext>
            </a:extLst>
          </p:cNvPr>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tretch>
            <a:fillRect/>
          </a:stretch>
        </p:blipFill>
        <p:spPr>
          <a:xfrm>
            <a:off x="2529948" y="1491683"/>
            <a:ext cx="6903503" cy="5023897"/>
          </a:xfrm>
          <a:prstGeom prst="rect">
            <a:avLst/>
          </a:prstGeom>
        </p:spPr>
      </p:pic>
    </p:spTree>
    <p:extLst>
      <p:ext uri="{BB962C8B-B14F-4D97-AF65-F5344CB8AC3E}">
        <p14:creationId xmlns:p14="http://schemas.microsoft.com/office/powerpoint/2010/main" val="86574961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telion - Turquoise">
    <a:dk1>
      <a:sysClr val="windowText" lastClr="000000"/>
    </a:dk1>
    <a:lt1>
      <a:srgbClr val="FFFFFF"/>
    </a:lt1>
    <a:dk2>
      <a:srgbClr val="28AFB5"/>
    </a:dk2>
    <a:lt2>
      <a:srgbClr val="002C2E"/>
    </a:lt2>
    <a:accent1>
      <a:srgbClr val="28AFB5"/>
    </a:accent1>
    <a:accent2>
      <a:srgbClr val="2199B9"/>
    </a:accent2>
    <a:accent3>
      <a:srgbClr val="40539C"/>
    </a:accent3>
    <a:accent4>
      <a:srgbClr val="6C3896"/>
    </a:accent4>
    <a:accent5>
      <a:srgbClr val="6F205A"/>
    </a:accent5>
    <a:accent6>
      <a:srgbClr val="8F0F4A"/>
    </a:accent6>
    <a:hlink>
      <a:srgbClr val="28AFB5"/>
    </a:hlink>
    <a:folHlink>
      <a:srgbClr val="002C2E"/>
    </a:folHlink>
  </a:clrScheme>
</a:themeOverride>
</file>

<file path=docProps/app.xml><?xml version="1.0" encoding="utf-8"?>
<Properties xmlns="http://schemas.openxmlformats.org/officeDocument/2006/extended-properties" xmlns:vt="http://schemas.openxmlformats.org/officeDocument/2006/docPropsVTypes">
  <TotalTime>10</TotalTime>
  <Words>618</Words>
  <Application>Microsoft Macintosh PowerPoint</Application>
  <PresentationFormat>Widescreen</PresentationFormat>
  <Paragraphs>67</Paragraphs>
  <Slides>9</Slides>
  <Notes>2</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Century Gothic</vt:lpstr>
      <vt:lpstr>Trebuchet MS</vt:lpstr>
      <vt:lpstr>Verdana</vt:lpstr>
      <vt:lpstr>Office Theme</vt:lpstr>
      <vt:lpstr>PCC20</vt:lpstr>
      <vt:lpstr>PowerPoint Presentation</vt:lpstr>
      <vt:lpstr>PowerPoint Presentation</vt:lpstr>
      <vt:lpstr>Disclaimer</vt:lpstr>
      <vt:lpstr>Cardiopulmonary Exercise Testing in Pulmonary Arterial Hypertension – Part I</vt:lpstr>
      <vt:lpstr>Purpose of Cardiopulmonary Exercise Testing</vt:lpstr>
      <vt:lpstr>PowerPoint Presentation</vt:lpstr>
      <vt:lpstr>Preparation For The Test Careful attention must be paid to the following steps:</vt:lpstr>
      <vt:lpstr>Establish Reference Values Reliable predictors are based on age, sex, height and MVV</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7</cp:revision>
  <dcterms:created xsi:type="dcterms:W3CDTF">2023-09-22T20:24:17Z</dcterms:created>
  <dcterms:modified xsi:type="dcterms:W3CDTF">2023-10-16T13:14:09Z</dcterms:modified>
  <cp:category/>
</cp:coreProperties>
</file>